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70" d="100"/>
          <a:sy n="70" d="100"/>
        </p:scale>
        <p:origin x="51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27355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>
                <a:solidFill>
                  <a:schemeClr val="tx1"/>
                </a:solidFill>
                <a:latin typeface="+mn-ea"/>
              </a:rPr>
              <a:t>47</a:t>
            </a:r>
            <a:r>
              <a:rPr lang="ja-JP" altLang="en-US" sz="4000" b="1">
                <a:solidFill>
                  <a:schemeClr val="tx1"/>
                </a:solidFill>
                <a:latin typeface="+mn-ea"/>
              </a:rPr>
              <a:t>回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筆頭演者氏名：○○○○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所属：□□□□□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941888"/>
            <a:ext cx="813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開示すべき利益相反状態はありません。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35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MACC-003</cp:lastModifiedBy>
  <cp:revision>17</cp:revision>
  <dcterms:created xsi:type="dcterms:W3CDTF">2011-07-03T05:52:13Z</dcterms:created>
  <dcterms:modified xsi:type="dcterms:W3CDTF">2022-12-26T03:40:20Z</dcterms:modified>
</cp:coreProperties>
</file>