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9144000" cy="6858000" type="screen4x3"/>
  <p:notesSz cx="7099300" cy="102346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759" autoAdjust="0"/>
    <p:restoredTop sz="96233" autoAdjust="0"/>
  </p:normalViewPr>
  <p:slideViewPr>
    <p:cSldViewPr>
      <p:cViewPr varScale="1">
        <p:scale>
          <a:sx n="100" d="100"/>
          <a:sy n="100" d="100"/>
        </p:scale>
        <p:origin x="1002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pPr>
              <a:defRPr/>
            </a:pPr>
            <a:fld id="{5FB5B9A7-C358-4116-918E-63F1B9B7ECE0}" type="datetimeFigureOut">
              <a:rPr lang="ja-JP" altLang="en-US"/>
              <a:pPr>
                <a:defRPr/>
              </a:pPr>
              <a:t>2025/3/27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pPr>
              <a:defRPr/>
            </a:pPr>
            <a:fld id="{205FC937-72BB-4ADA-B040-234E802E4E4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309716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49ECA364-ECBC-4856-B12C-08882D79AD7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874738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740ECD2-DB29-43BC-80B6-CACA64AAC8FC}" type="slidenum">
              <a:rPr lang="en-US" altLang="ja-JP" smtClean="0"/>
              <a:pPr/>
              <a:t>1</a:t>
            </a:fld>
            <a:endParaRPr lang="en-US" altLang="ja-JP"/>
          </a:p>
        </p:txBody>
      </p:sp>
      <p:sp>
        <p:nvSpPr>
          <p:cNvPr id="2" name="Rectangle 7"/>
          <p:cNvSpPr txBox="1">
            <a:spLocks noGrp="1" noChangeArrowheads="1"/>
          </p:cNvSpPr>
          <p:nvPr/>
        </p:nvSpPr>
        <p:spPr>
          <a:xfrm>
            <a:off x="4021138" y="9721850"/>
            <a:ext cx="3076575" cy="511175"/>
          </a:xfrm>
          <a:prstGeom prst="rect">
            <a:avLst/>
          </a:prstGeom>
          <a:noFill/>
        </p:spPr>
        <p:txBody>
          <a:bodyPr lIns="99048" tIns="49524" rIns="99048" bIns="49524" anchor="b"/>
          <a:lstStyle>
            <a:lvl1pPr eaLnBrk="0" hangingPunct="0">
              <a:defRPr sz="2300">
                <a:solidFill>
                  <a:schemeClr val="tx1"/>
                </a:solidFill>
                <a:latin typeface="Times New Roman" pitchFamily="18" charset="0"/>
              </a:defRPr>
            </a:lvl1pPr>
            <a:lvl2pPr marL="715993" indent="-275382" eaLnBrk="0" hangingPunct="0"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01528" indent="-220305" eaLnBrk="0" hangingPunct="0">
              <a:defRPr sz="2300">
                <a:solidFill>
                  <a:schemeClr val="tx1"/>
                </a:solidFill>
                <a:latin typeface="Times New Roman" pitchFamily="18" charset="0"/>
              </a:defRPr>
            </a:lvl3pPr>
            <a:lvl4pPr marL="1542139" indent="-220305" eaLnBrk="0" hangingPunct="0">
              <a:defRPr sz="2300">
                <a:solidFill>
                  <a:schemeClr val="tx1"/>
                </a:solidFill>
                <a:latin typeface="Times New Roman" pitchFamily="18" charset="0"/>
              </a:defRPr>
            </a:lvl4pPr>
            <a:lvl5pPr marL="1982750" indent="-220305" eaLnBrk="0" hangingPunct="0">
              <a:defRPr sz="2300">
                <a:solidFill>
                  <a:schemeClr val="tx1"/>
                </a:solidFill>
                <a:latin typeface="Times New Roman" pitchFamily="18" charset="0"/>
              </a:defRPr>
            </a:lvl5pPr>
            <a:lvl6pPr marL="2423361" indent="-22030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6pPr>
            <a:lvl7pPr marL="2863972" indent="-22030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7pPr>
            <a:lvl8pPr marL="3304584" indent="-22030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8pPr>
            <a:lvl9pPr marL="3745195" indent="-22030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ED407DA1-486D-4D6F-8840-434D1AFC2249}" type="slidenum">
              <a:rPr lang="en-US" altLang="ja-JP" sz="1300">
                <a:ea typeface="+mn-ea"/>
              </a:rPr>
              <a:pPr algn="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1</a:t>
            </a:fld>
            <a:endParaRPr lang="en-US" altLang="ja-JP" sz="1300" dirty="0">
              <a:ea typeface="+mn-ea"/>
            </a:endParaRPr>
          </a:p>
        </p:txBody>
      </p:sp>
      <p:sp>
        <p:nvSpPr>
          <p:cNvPr id="410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9C3ABC-7DB2-4B02-A779-CCD8203669B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F41F96-2361-46E6-B530-C015B67F354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246EF3-50C5-49CC-B584-B712A260713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CB5620-57D1-4607-917D-A510A874854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4A16C9-8AD4-4B3C-B46F-182830CF83F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69FB6-E3B4-4734-9597-869B0EB391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3B97E6-CAAA-40E2-B746-0CAAB8869D4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0E121D-E876-4C4D-8886-1E136DA3194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94E26E-F700-4DFC-AEB2-9678A0E2E15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68BD2A-D110-4322-B568-DD2E7D0FA20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1E25C2-664D-4B57-8497-AFF76392A78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77EA7C7-04E5-4A7A-87D3-5AB988BBFC2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9750" y="764704"/>
            <a:ext cx="8239125" cy="2172171"/>
          </a:xfrm>
          <a:ln>
            <a:solidFill>
              <a:srgbClr val="002060"/>
            </a:solidFill>
          </a:ln>
        </p:spPr>
        <p:txBody>
          <a:bodyPr/>
          <a:lstStyle/>
          <a:p>
            <a:pPr eaLnBrk="1" hangingPunct="1"/>
            <a:r>
              <a:rPr lang="ja-JP" altLang="en-US" sz="3600" b="1" dirty="0"/>
              <a:t>第</a:t>
            </a:r>
            <a:r>
              <a:rPr lang="en-US" altLang="ja-JP" sz="3600" b="1" dirty="0"/>
              <a:t>44</a:t>
            </a:r>
            <a:r>
              <a:rPr lang="ja-JP" altLang="en-US" sz="3600" b="1" dirty="0"/>
              <a:t>回日本認知症学会学術集会</a:t>
            </a:r>
            <a:br>
              <a:rPr lang="ja-JP" altLang="en-US" sz="3600" b="1" dirty="0"/>
            </a:br>
            <a:r>
              <a:rPr lang="ja-JP" altLang="en-US" sz="3600" b="1" dirty="0"/>
              <a:t>利益相反開示　</a:t>
            </a:r>
            <a:br>
              <a:rPr lang="ja-JP" altLang="en-US" sz="3600" b="1" i="1" dirty="0"/>
            </a:br>
            <a:r>
              <a:rPr lang="ja-JP" altLang="en-US" sz="2800" b="1" dirty="0"/>
              <a:t>筆頭発表者名：　○○　○○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85775" y="3038837"/>
            <a:ext cx="8172450" cy="35575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ja-JP" altLang="en-US" sz="2800" b="1" dirty="0"/>
              <a:t>本演題発表に関連し、開示すべき利益相反関係にある企業など：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ja-JP" altLang="en-US" sz="2800" b="1" dirty="0"/>
              <a:t>・受託研究・共同研究費：　　〇〇製薬、△△製薬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ja-JP" altLang="en-US" sz="2800" b="1" dirty="0"/>
              <a:t>・奨学寄附金：　　　　　　　　〇〇製薬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ja-JP" altLang="en-US" sz="2800" b="1" dirty="0"/>
              <a:t>・寄付金講座所属：　　　　　あり（〇〇製薬）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ja-JP" sz="2400" b="1" dirty="0">
                <a:solidFill>
                  <a:srgbClr val="FF0000"/>
                </a:solidFill>
              </a:rPr>
              <a:t>※</a:t>
            </a:r>
            <a:r>
              <a:rPr lang="ja-JP" altLang="en-US" sz="2400" b="1" dirty="0">
                <a:solidFill>
                  <a:srgbClr val="FF0000"/>
                </a:solidFill>
              </a:rPr>
              <a:t>見本のように、必要な情報（利益相反の内容と企業名等）を開示してください。開示基準は第</a:t>
            </a:r>
            <a:r>
              <a:rPr lang="en-US" altLang="ja-JP" sz="2400" b="1">
                <a:solidFill>
                  <a:srgbClr val="FF0000"/>
                </a:solidFill>
              </a:rPr>
              <a:t>44</a:t>
            </a:r>
            <a:r>
              <a:rPr lang="ja-JP" altLang="en-US" sz="2400" b="1">
                <a:solidFill>
                  <a:srgbClr val="FF0000"/>
                </a:solidFill>
              </a:rPr>
              <a:t>回</a:t>
            </a:r>
            <a:r>
              <a:rPr lang="ja-JP" altLang="en-US" sz="2400" b="1" dirty="0">
                <a:solidFill>
                  <a:srgbClr val="FF0000"/>
                </a:solidFill>
              </a:rPr>
              <a:t>日本認知症学会学術集会ホームページの利益相反ページを必ずご参照ください。</a:t>
            </a:r>
            <a:endParaRPr lang="ja-JP" altLang="en-US" sz="3000" b="1" dirty="0"/>
          </a:p>
        </p:txBody>
      </p:sp>
      <p:sp>
        <p:nvSpPr>
          <p:cNvPr id="2052" name="Rectangle 7"/>
          <p:cNvSpPr>
            <a:spLocks noChangeArrowheads="1"/>
          </p:cNvSpPr>
          <p:nvPr/>
        </p:nvSpPr>
        <p:spPr bwMode="auto">
          <a:xfrm>
            <a:off x="395288" y="188640"/>
            <a:ext cx="31734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2400" dirty="0">
                <a:solidFill>
                  <a:srgbClr val="FF0000"/>
                </a:solidFill>
              </a:rPr>
              <a:t>＊開示情報がある場合</a:t>
            </a:r>
          </a:p>
        </p:txBody>
      </p:sp>
      <p:sp>
        <p:nvSpPr>
          <p:cNvPr id="3077" name="Text Box 10"/>
          <p:cNvSpPr txBox="1">
            <a:spLocks noChangeArrowheads="1"/>
          </p:cNvSpPr>
          <p:nvPr/>
        </p:nvSpPr>
        <p:spPr bwMode="auto">
          <a:xfrm>
            <a:off x="4787900" y="188640"/>
            <a:ext cx="39989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ja-JP" alt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＜発表時には赤字を消去してください＞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126</Words>
  <Application>Microsoft Office PowerPoint</Application>
  <PresentationFormat>画面に合わせる (4:3)</PresentationFormat>
  <Paragraphs>10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3" baseType="lpstr">
      <vt:lpstr>Arial</vt:lpstr>
      <vt:lpstr>標準デザイン</vt:lpstr>
      <vt:lpstr>第44回日本認知症学会学術集会 利益相反開示　 筆頭発表者名：　○○　○○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2025-03-27T09:31:32Z</dcterms:created>
  <dcterms:modified xsi:type="dcterms:W3CDTF">2025-03-27T09:31:35Z</dcterms:modified>
</cp:coreProperties>
</file>