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8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7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20056" y="236538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880789"/>
            <a:ext cx="5328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・開示情報がない場合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900112" y="3146806"/>
            <a:ext cx="5184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・開示情報がある場合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42988" y="6013152"/>
            <a:ext cx="783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開示基準は利益相反の開示についてご参照ください。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593651"/>
            <a:ext cx="76290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44</a:t>
            </a:r>
            <a:r>
              <a:rPr lang="ja-JP" altLang="en-US" dirty="0"/>
              <a:t>回日本認知症学会学術集会</a:t>
            </a:r>
            <a:endParaRPr lang="en-US" altLang="ja-JP" dirty="0"/>
          </a:p>
          <a:p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900113" y="3859429"/>
            <a:ext cx="7629012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/>
              <a:t>44</a:t>
            </a:r>
            <a:r>
              <a:rPr lang="ja-JP" altLang="en-US"/>
              <a:t>回</a:t>
            </a:r>
            <a:r>
              <a:rPr lang="ja-JP" altLang="en-US" dirty="0"/>
              <a:t>日本認知症学会学術集会</a:t>
            </a:r>
            <a:endParaRPr lang="en-US" altLang="ja-JP" dirty="0"/>
          </a:p>
          <a:p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本演題発表に関連し、開示すべき利益相反関係にある企業など：</a:t>
            </a:r>
          </a:p>
          <a:p>
            <a:pPr lvl="1"/>
            <a:r>
              <a:rPr lang="ja-JP" altLang="en-US" dirty="0"/>
              <a:t>・受託研究・共同研究費：○○製薬、△△製薬</a:t>
            </a:r>
          </a:p>
          <a:p>
            <a:pPr lvl="1"/>
            <a:r>
              <a:rPr lang="ja-JP" altLang="en-US" dirty="0"/>
              <a:t>・奨学寄附金：○○製薬</a:t>
            </a:r>
          </a:p>
          <a:p>
            <a:pPr lvl="1"/>
            <a:r>
              <a:rPr lang="ja-JP" altLang="en-US" dirty="0"/>
              <a:t>・寄付金講座所属：あり（○○製薬）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2025-03-27T09:30:54Z</dcterms:created>
  <dcterms:modified xsi:type="dcterms:W3CDTF">2025-03-27T09:30:57Z</dcterms:modified>
</cp:coreProperties>
</file>