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9" autoAdjust="0"/>
    <p:restoredTop sz="96233" autoAdjust="0"/>
  </p:normalViewPr>
  <p:slideViewPr>
    <p:cSldViewPr>
      <p:cViewPr varScale="1">
        <p:scale>
          <a:sx n="56" d="100"/>
          <a:sy n="56" d="100"/>
        </p:scale>
        <p:origin x="48" y="8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7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4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64704"/>
            <a:ext cx="8239125" cy="2172171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第</a:t>
            </a:r>
            <a:r>
              <a:rPr lang="en-US" altLang="ja-JP" sz="3600" b="1" dirty="0"/>
              <a:t>43</a:t>
            </a:r>
            <a:r>
              <a:rPr lang="ja-JP" altLang="en-US" sz="3600" b="1" dirty="0"/>
              <a:t>回日本認知症学会学術集会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5775" y="3038837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見本のように、必要な情報（利益相反の内容と企業名等）を開示してください。開示基準は第</a:t>
            </a:r>
            <a:r>
              <a:rPr lang="en-US" altLang="ja-JP" sz="2400" b="1">
                <a:solidFill>
                  <a:srgbClr val="FF0000"/>
                </a:solidFill>
              </a:rPr>
              <a:t>43</a:t>
            </a:r>
            <a:r>
              <a:rPr lang="ja-JP" altLang="en-US" sz="2400" b="1">
                <a:solidFill>
                  <a:srgbClr val="FF0000"/>
                </a:solidFill>
              </a:rPr>
              <a:t>回</a:t>
            </a:r>
            <a:r>
              <a:rPr lang="ja-JP" altLang="en-US" sz="2400" b="1" dirty="0">
                <a:solidFill>
                  <a:srgbClr val="FF0000"/>
                </a:solidFill>
              </a:rPr>
              <a:t>日本認知症学会学術集会ホームページの利益相反ページを必ずご参照ください。</a:t>
            </a:r>
            <a:endParaRPr lang="ja-JP" altLang="en-US" sz="30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18864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18864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126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第43回日本認知症学会学術集会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Haruna Kuriyama (栗山 遙奈) / ［Ｍ］学制</cp:lastModifiedBy>
  <cp:revision>12</cp:revision>
  <dcterms:created xsi:type="dcterms:W3CDTF">2013-11-12T00:02:51Z</dcterms:created>
  <dcterms:modified xsi:type="dcterms:W3CDTF">2024-03-26T04:45:45Z</dcterms:modified>
</cp:coreProperties>
</file>