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59" autoAdjust="0"/>
    <p:restoredTop sz="96233" autoAdjust="0"/>
  </p:normalViewPr>
  <p:slideViewPr>
    <p:cSldViewPr>
      <p:cViewPr varScale="1">
        <p:scale>
          <a:sx n="56" d="100"/>
          <a:sy n="56" d="100"/>
        </p:scale>
        <p:origin x="48" y="8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5FB5B9A7-C358-4116-918E-63F1B9B7ECE0}" type="datetimeFigureOut">
              <a:rPr lang="ja-JP" altLang="en-US"/>
              <a:pPr>
                <a:defRPr/>
              </a:pPr>
              <a:t>2024/3/26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205FC937-72BB-4ADA-B040-234E802E4E4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0971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49ECA364-ECBC-4856-B12C-08882D79A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7473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40ECD2-DB29-43BC-80B6-CACA64AAC8FC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2" name="Rectangle 7"/>
          <p:cNvSpPr txBox="1">
            <a:spLocks noGrp="1" noChangeArrowheads="1"/>
          </p:cNvSpPr>
          <p:nvPr/>
        </p:nvSpPr>
        <p:spPr>
          <a:xfrm>
            <a:off x="4021138" y="9721850"/>
            <a:ext cx="3076575" cy="511175"/>
          </a:xfrm>
          <a:prstGeom prst="rect">
            <a:avLst/>
          </a:prstGeom>
          <a:noFill/>
        </p:spPr>
        <p:txBody>
          <a:bodyPr lIns="99048" tIns="49524" rIns="99048" bIns="49524" anchor="b"/>
          <a:lstStyle>
            <a:lvl1pPr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5993" indent="-275382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01528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42139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82750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23361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63972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304584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45195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D407DA1-486D-4D6F-8840-434D1AFC2249}" type="slidenum">
              <a:rPr lang="en-US" altLang="ja-JP" sz="1300">
                <a:ea typeface="+mn-ea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ja-JP" sz="1300" dirty="0">
              <a:ea typeface="+mn-ea"/>
            </a:endParaRPr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C3ABC-7DB2-4B02-A779-CCD8203669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41F96-2361-46E6-B530-C015B67F35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46EF3-50C5-49CC-B584-B712A26071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B5620-57D1-4607-917D-A510A87485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A16C9-8AD4-4B3C-B46F-182830CF83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69FB6-E3B4-4734-9597-869B0EB391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B97E6-CAAA-40E2-B746-0CAAB8869D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E121D-E876-4C4D-8886-1E136DA319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4E26E-F700-4DFC-AEB2-9678A0E2E1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8BD2A-D110-4322-B568-DD2E7D0FA2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E25C2-664D-4B57-8497-AFF76392A7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77EA7C7-04E5-4A7A-87D3-5AB988BBFC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764704"/>
            <a:ext cx="8239125" cy="2172171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/>
            <a:r>
              <a:rPr lang="ja-JP" altLang="en-US" sz="3600" b="1" dirty="0"/>
              <a:t>第</a:t>
            </a:r>
            <a:r>
              <a:rPr lang="en-US" altLang="ja-JP" sz="3600" b="1" dirty="0"/>
              <a:t>43</a:t>
            </a:r>
            <a:r>
              <a:rPr lang="ja-JP" altLang="en-US" sz="3600" b="1" dirty="0"/>
              <a:t>回日本認知症学会学術集会</a:t>
            </a:r>
            <a:br>
              <a:rPr lang="ja-JP" altLang="en-US" sz="3600" b="1" dirty="0"/>
            </a:br>
            <a:r>
              <a:rPr lang="ja-JP" altLang="en-US" sz="3600" b="1" dirty="0"/>
              <a:t>利益相反開示　</a:t>
            </a:r>
            <a:br>
              <a:rPr lang="ja-JP" altLang="en-US" sz="3600" b="1" i="1" dirty="0"/>
            </a:br>
            <a:r>
              <a:rPr lang="ja-JP" altLang="en-US" sz="2800" b="1" dirty="0"/>
              <a:t>筆頭発表者名：　○○　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85775" y="3038837"/>
            <a:ext cx="8172450" cy="35575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本演題発表に関連し、開示すべき利益相反関係にある企業など：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・受託研究・共同研究費：　　〇〇製薬、△△製薬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・奨学寄附金：　　　　　　　　〇〇製薬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・寄付金講座所属：　　　　　あり（〇〇製薬）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見本のように、必要な情報（利益相反の内容と企業名等）を開示してください。開示基準は第</a:t>
            </a:r>
            <a:r>
              <a:rPr lang="en-US" altLang="ja-JP" sz="2400" b="1">
                <a:solidFill>
                  <a:srgbClr val="FF0000"/>
                </a:solidFill>
              </a:rPr>
              <a:t>43</a:t>
            </a:r>
            <a:r>
              <a:rPr lang="ja-JP" altLang="en-US" sz="2400" b="1">
                <a:solidFill>
                  <a:srgbClr val="FF0000"/>
                </a:solidFill>
              </a:rPr>
              <a:t>回</a:t>
            </a:r>
            <a:r>
              <a:rPr lang="ja-JP" altLang="en-US" sz="2400" b="1" dirty="0">
                <a:solidFill>
                  <a:srgbClr val="FF0000"/>
                </a:solidFill>
              </a:rPr>
              <a:t>日本認知症学会学術集会ホームページの利益相反ページを必ずご参照ください。</a:t>
            </a:r>
            <a:endParaRPr lang="ja-JP" altLang="en-US" sz="3000" b="1" dirty="0"/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395288" y="188640"/>
            <a:ext cx="3173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＊開示情報がある場合</a:t>
            </a: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4787900" y="188640"/>
            <a:ext cx="3998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＜発表時には赤字を消去してください＞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126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標準デザイン</vt:lpstr>
      <vt:lpstr>第43回日本認知症学会学術集会 利益相反開示　 筆頭発表者名：　○○　○○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日本認知症学会学術集会 利益相反開示　 筆頭発表者名：　○○　○○</dc:title>
  <dc:creator/>
  <cp:lastModifiedBy>Haruna Kuriyama (栗山 遙奈) / ［Ｍ］学制</cp:lastModifiedBy>
  <cp:revision>12</cp:revision>
  <dcterms:created xsi:type="dcterms:W3CDTF">2013-11-12T00:02:51Z</dcterms:created>
  <dcterms:modified xsi:type="dcterms:W3CDTF">2024-03-26T04:45:45Z</dcterms:modified>
</cp:coreProperties>
</file>