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kari Tanaka (田中 有加里) / ［Ｍ］学３（外販）" userId="ed10596b-bb3e-45ea-8d14-76189a100a81" providerId="ADAL" clId="{4751DBF8-ED64-4C4F-9D5C-E486EFE35C3F}"/>
    <pc:docChg chg="custSel modSld">
      <pc:chgData name="Yukari Tanaka (田中 有加里) / ［Ｍ］学３（外販）" userId="ed10596b-bb3e-45ea-8d14-76189a100a81" providerId="ADAL" clId="{4751DBF8-ED64-4C4F-9D5C-E486EFE35C3F}" dt="2023-02-06T07:26:59.481" v="137" actId="1076"/>
      <pc:docMkLst>
        <pc:docMk/>
      </pc:docMkLst>
      <pc:sldChg chg="addSp delSp modSp mod">
        <pc:chgData name="Yukari Tanaka (田中 有加里) / ［Ｍ］学３（外販）" userId="ed10596b-bb3e-45ea-8d14-76189a100a81" providerId="ADAL" clId="{4751DBF8-ED64-4C4F-9D5C-E486EFE35C3F}" dt="2023-02-06T07:26:59.481" v="137" actId="1076"/>
        <pc:sldMkLst>
          <pc:docMk/>
          <pc:sldMk cId="2565310736" sldId="257"/>
        </pc:sldMkLst>
        <pc:spChg chg="add mod">
          <ac:chgData name="Yukari Tanaka (田中 有加里) / ［Ｍ］学３（外販）" userId="ed10596b-bb3e-45ea-8d14-76189a100a81" providerId="ADAL" clId="{4751DBF8-ED64-4C4F-9D5C-E486EFE35C3F}" dt="2023-02-06T07:26:59.481" v="137" actId="1076"/>
          <ac:spMkLst>
            <pc:docMk/>
            <pc:sldMk cId="2565310736" sldId="257"/>
            <ac:spMk id="4" creationId="{6C09341E-691A-4829-9AA4-CFDDE0186F3E}"/>
          </ac:spMkLst>
        </pc:spChg>
        <pc:spChg chg="add del mod">
          <ac:chgData name="Yukari Tanaka (田中 有加里) / ［Ｍ］学３（外販）" userId="ed10596b-bb3e-45ea-8d14-76189a100a81" providerId="ADAL" clId="{4751DBF8-ED64-4C4F-9D5C-E486EFE35C3F}" dt="2023-02-06T07:26:55.022" v="136" actId="478"/>
          <ac:spMkLst>
            <pc:docMk/>
            <pc:sldMk cId="2565310736" sldId="257"/>
            <ac:spMk id="6" creationId="{D5C389AF-2131-4A25-93E8-2EE457E8FF90}"/>
          </ac:spMkLst>
        </pc:spChg>
        <pc:spChg chg="del">
          <ac:chgData name="Yukari Tanaka (田中 有加里) / ［Ｍ］学３（外販）" userId="ed10596b-bb3e-45ea-8d14-76189a100a81" providerId="ADAL" clId="{4751DBF8-ED64-4C4F-9D5C-E486EFE35C3F}" dt="2023-02-06T07:26:52.644" v="135" actId="478"/>
          <ac:spMkLst>
            <pc:docMk/>
            <pc:sldMk cId="2565310736" sldId="257"/>
            <ac:spMk id="15974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01E99-A377-44E1-999B-E1FE1C9AE18C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811BF-F5D9-4736-84CA-6E84DBBEA5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425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eaLnBrk="1" hangingPunct="1"/>
            <a:fld id="{A33A9116-12BA-4B94-BA91-0E339DFBBE6F}" type="slidenum">
              <a:rPr kumimoji="0" lang="en-US" altLang="ja-JP" sz="1200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</a:t>
            </a:fld>
            <a:endParaRPr kumimoji="0" lang="en-US" altLang="ja-JP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0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10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itchFamily="50" charset="-128"/>
            </a:endParaRPr>
          </a:p>
        </p:txBody>
      </p:sp>
      <p:sp>
        <p:nvSpPr>
          <p:cNvPr id="310277" name="ヘッダー プレースホルダ 4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eaLnBrk="1" hangingPunct="1"/>
            <a:r>
              <a:rPr kumimoji="0" lang="ja-JP" altLang="en-US" sz="1200">
                <a:solidFill>
                  <a:srgbClr val="000000"/>
                </a:solidFill>
                <a:latin typeface="Times New Roman" pitchFamily="18" charset="0"/>
              </a:rPr>
              <a:t>様式１</a:t>
            </a:r>
            <a:r>
              <a:rPr kumimoji="0" lang="en-US" altLang="ja-JP" sz="1200">
                <a:solidFill>
                  <a:srgbClr val="000000"/>
                </a:solidFill>
                <a:latin typeface="Times New Roman" pitchFamily="18" charset="0"/>
              </a:rPr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900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201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930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749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5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04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94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18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56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476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70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76672"/>
            <a:ext cx="7772400" cy="21431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b="1" dirty="0">
                <a:solidFill>
                  <a:srgbClr val="000000"/>
                </a:solidFill>
                <a:latin typeface="+mj-ea"/>
              </a:rPr>
              <a:t>日本認知症予防学会</a:t>
            </a:r>
            <a:br>
              <a:rPr lang="en-US" altLang="ja-JP" b="1" dirty="0">
                <a:solidFill>
                  <a:srgbClr val="000000"/>
                </a:solidFill>
                <a:latin typeface="+mj-ea"/>
              </a:rPr>
            </a:br>
            <a:r>
              <a:rPr lang="ja-JP" altLang="en-US" b="1" dirty="0">
                <a:solidFill>
                  <a:srgbClr val="000000"/>
                </a:solidFill>
                <a:latin typeface="+mj-ea"/>
              </a:rPr>
              <a:t>ＣＯ Ｉ 開示</a:t>
            </a:r>
            <a:br>
              <a:rPr lang="en-US" altLang="ja-JP" sz="3600" b="1" dirty="0">
                <a:solidFill>
                  <a:srgbClr val="000000"/>
                </a:solidFill>
                <a:latin typeface="+mj-ea"/>
              </a:rPr>
            </a:br>
            <a:r>
              <a:rPr lang="ja-JP" altLang="en-US" sz="1400" b="1" dirty="0">
                <a:solidFill>
                  <a:srgbClr val="000000"/>
                </a:solidFill>
                <a:latin typeface="+mj-ea"/>
              </a:rPr>
              <a:t>　</a:t>
            </a:r>
            <a:br>
              <a:rPr lang="en-US" altLang="ja-JP" sz="2000" b="1" i="1" dirty="0">
                <a:solidFill>
                  <a:srgbClr val="000000"/>
                </a:solidFill>
                <a:latin typeface="+mj-ea"/>
              </a:rPr>
            </a:br>
            <a:r>
              <a:rPr lang="ja-JP" altLang="en-US" sz="2000" b="1" i="1">
                <a:solidFill>
                  <a:srgbClr val="000000"/>
                </a:solidFill>
                <a:latin typeface="+mj-ea"/>
              </a:rPr>
              <a:t>○○</a:t>
            </a:r>
            <a:r>
              <a:rPr lang="ja-JP" altLang="en-US" sz="2000" b="1" i="1" dirty="0">
                <a:solidFill>
                  <a:srgbClr val="000000"/>
                </a:solidFill>
                <a:latin typeface="+mj-ea"/>
              </a:rPr>
              <a:t>大学医学部○○学科　　予防太郎　　</a:t>
            </a:r>
            <a:endParaRPr lang="en-US" altLang="ja-JP" sz="2000" b="1" i="1" dirty="0">
              <a:solidFill>
                <a:srgbClr val="000000"/>
              </a:solidFill>
              <a:latin typeface="+mj-ea"/>
            </a:endParaRPr>
          </a:p>
        </p:txBody>
      </p:sp>
      <p:sp>
        <p:nvSpPr>
          <p:cNvPr id="159748" name="正方形/長方形 3"/>
          <p:cNvSpPr>
            <a:spLocks noChangeArrowheads="1"/>
          </p:cNvSpPr>
          <p:nvPr/>
        </p:nvSpPr>
        <p:spPr bwMode="auto">
          <a:xfrm>
            <a:off x="417635" y="209551"/>
            <a:ext cx="8308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endParaRPr kumimoji="0" lang="ja-JP" altLang="en-US" b="1">
              <a:solidFill>
                <a:srgbClr val="0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9749" name="正方形/長方形 4"/>
          <p:cNvSpPr>
            <a:spLocks noChangeArrowheads="1"/>
          </p:cNvSpPr>
          <p:nvPr/>
        </p:nvSpPr>
        <p:spPr bwMode="auto">
          <a:xfrm>
            <a:off x="304800" y="209551"/>
            <a:ext cx="8639908" cy="6450013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/>
            <a:endParaRPr kumimoji="0" lang="ja-JP" alt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09341E-691A-4829-9AA4-CFDDE0186F3E}"/>
              </a:ext>
            </a:extLst>
          </p:cNvPr>
          <p:cNvSpPr txBox="1"/>
          <p:nvPr/>
        </p:nvSpPr>
        <p:spPr>
          <a:xfrm>
            <a:off x="685800" y="3044279"/>
            <a:ext cx="79003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00" b="1" dirty="0"/>
              <a:t>演題発表に関連し、開示すべき</a:t>
            </a:r>
            <a:r>
              <a:rPr lang="ja-JP" altLang="en-US" sz="2200" dirty="0"/>
              <a:t>ＣＯＩ</a:t>
            </a:r>
            <a:r>
              <a:rPr lang="ja-JP" altLang="en-US" sz="2200" b="1" dirty="0"/>
              <a:t>関係にある企業などはありません。</a:t>
            </a:r>
            <a:endParaRPr kumimoji="1" lang="ja-JP" alt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2565310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41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Calibri</vt:lpstr>
      <vt:lpstr>Times New Roman</vt:lpstr>
      <vt:lpstr>Office ​​テーマ</vt:lpstr>
      <vt:lpstr>日本認知症予防学会 ＣＯ Ｉ 開示 　 ○○大学医学部○○学科　　予防太郎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日本認知症予防学会 ＣＯ Ｉ 開示 　 ○○大学医学部○○学科　　予防太郎</dc:title>
  <dc:creator>Katsuya</dc:creator>
  <cp:lastModifiedBy>Yukari Tanaka (田中 有加里) / ［Ｍ］学３（外販）</cp:lastModifiedBy>
  <cp:revision>8</cp:revision>
  <dcterms:created xsi:type="dcterms:W3CDTF">2015-08-25T12:51:05Z</dcterms:created>
  <dcterms:modified xsi:type="dcterms:W3CDTF">2023-02-06T07:27:14Z</dcterms:modified>
</cp:coreProperties>
</file>