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1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55063-6186-447C-812F-74E444C82B3B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A79DE-95E0-42FC-920E-BE7F04538C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30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289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7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2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8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47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2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87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08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87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62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38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86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7AA3-4A8D-4FF8-9A1B-63DE36BE79B4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9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67769" y="887136"/>
            <a:ext cx="5808464" cy="210600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19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回日本神経摂食嚥下・栄養学会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ct val="0"/>
              </a:spcBef>
              <a:buNone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学術集会 福岡大会 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1350"/>
              </a:spcBef>
            </a:pPr>
            <a:r>
              <a:rPr lang="zh-TW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筆頭</a:t>
            </a:r>
            <a:r>
              <a:rPr lang="ja-JP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演者</a:t>
            </a:r>
            <a:r>
              <a:rPr lang="zh-TW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</a:t>
            </a:r>
            <a:r>
              <a:rPr lang="ja-JP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：〇〇〇〇</a:t>
            </a:r>
            <a:endParaRPr lang="en-US" altLang="ja-JP" sz="2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916666" y="3408064"/>
            <a:ext cx="53106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游ゴシック "/>
                <a:ea typeface="+mn-ea"/>
              </a:rPr>
              <a:t>演題発表に関連し、開示すべき</a:t>
            </a:r>
            <a:r>
              <a:rPr lang="en-US" altLang="ja-JP" sz="2000" dirty="0">
                <a:latin typeface="游ゴシック "/>
                <a:ea typeface="+mn-ea"/>
              </a:rPr>
              <a:t>COI</a:t>
            </a:r>
            <a:r>
              <a:rPr lang="ja-JP" altLang="en-US" sz="2000" dirty="0">
                <a:latin typeface="游ゴシック "/>
                <a:ea typeface="+mn-ea"/>
              </a:rPr>
              <a:t>関係に</a:t>
            </a:r>
            <a:endParaRPr lang="en-US" altLang="ja-JP" sz="2000" dirty="0">
              <a:latin typeface="游ゴシック "/>
              <a:ea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游ゴシック "/>
                <a:ea typeface="+mn-ea"/>
              </a:rPr>
              <a:t>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46432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886546" y="3540799"/>
            <a:ext cx="537091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1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29259" y="2382905"/>
            <a:ext cx="6114933" cy="261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6350">
              <a:spcAft>
                <a:spcPts val="900"/>
              </a:spcAft>
              <a:tabLst>
                <a:tab pos="3148013" algn="l"/>
              </a:tabLst>
            </a:pPr>
            <a:r>
              <a:rPr lang="ja-JP" altLang="en-US" sz="1500" dirty="0">
                <a:latin typeface="+mn-ea"/>
              </a:rPr>
              <a:t>演題発表に関して、開示すべき</a:t>
            </a:r>
            <a:r>
              <a:rPr lang="en-US" altLang="ja-JP" sz="1500" dirty="0">
                <a:latin typeface="+mn-ea"/>
              </a:rPr>
              <a:t>COI </a:t>
            </a:r>
            <a:r>
              <a:rPr lang="ja-JP" altLang="en-US" sz="1500" dirty="0">
                <a:latin typeface="+mn-ea"/>
              </a:rPr>
              <a:t>関係にある企業などとして</a:t>
            </a:r>
            <a:endParaRPr lang="en-US" altLang="ja-JP" sz="15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顧問：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株保有・利益：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特許使用料：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講演料：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原稿料：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受託研究・共同研究費：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◯◯製薬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奨学寄付金：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◯◯製薬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寄付講座所属：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あり（〇〇製薬）</a:t>
            </a:r>
            <a:endParaRPr lang="en-US" altLang="ja-JP" sz="1200" dirty="0">
              <a:latin typeface="+mn-ea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+mn-ea"/>
              </a:rPr>
              <a:t>贈答品などの報酬：</a:t>
            </a:r>
            <a:r>
              <a:rPr lang="en-US" altLang="ja-JP" sz="1200" dirty="0">
                <a:latin typeface="+mn-ea"/>
              </a:rPr>
              <a:t>	</a:t>
            </a:r>
            <a:r>
              <a:rPr lang="ja-JP" altLang="en-US" sz="1200" dirty="0">
                <a:latin typeface="+mn-ea"/>
              </a:rPr>
              <a:t>なし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7E17E04-4F3E-9BD6-C2D4-A32FC9C3CE0E}"/>
              </a:ext>
            </a:extLst>
          </p:cNvPr>
          <p:cNvSpPr/>
          <p:nvPr/>
        </p:nvSpPr>
        <p:spPr>
          <a:xfrm>
            <a:off x="1667768" y="404408"/>
            <a:ext cx="5808464" cy="156559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19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回日本神経摂食嚥下・栄養学会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ct val="0"/>
              </a:spcBef>
              <a:buNone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学術集会 福岡大会 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1350"/>
              </a:spcBef>
            </a:pPr>
            <a:r>
              <a:rPr lang="zh-TW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筆頭</a:t>
            </a:r>
            <a:r>
              <a:rPr lang="ja-JP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演者</a:t>
            </a:r>
            <a:r>
              <a:rPr lang="zh-TW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</a:t>
            </a:r>
            <a:r>
              <a:rPr lang="ja-JP" altLang="en-US" sz="2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：〇〇〇〇</a:t>
            </a:r>
            <a:endParaRPr lang="en-US" altLang="ja-JP" sz="2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06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133</Words>
  <Application>Microsoft Office PowerPoint</Application>
  <PresentationFormat>画面に合わせる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JSDNNM事務局</dc:creator>
  <cp:lastModifiedBy>菖蒲　真代</cp:lastModifiedBy>
  <cp:revision>10</cp:revision>
  <dcterms:created xsi:type="dcterms:W3CDTF">2020-03-18T06:49:26Z</dcterms:created>
  <dcterms:modified xsi:type="dcterms:W3CDTF">2023-03-03T02:35:49Z</dcterms:modified>
</cp:coreProperties>
</file>