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55063-6186-447C-812F-74E444C82B3B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A79DE-95E0-42FC-920E-BE7F04538C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30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289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A7B12-E920-469E-AE25-A244321252B2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7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2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8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47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2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87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08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87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62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38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86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7AA3-4A8D-4FF8-9A1B-63DE36BE79B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BBB9-6329-4235-A5D6-D34893F8BF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9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67769" y="887136"/>
            <a:ext cx="5808464" cy="210600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第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18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回日本神経摂食嚥下・栄養学会学術集会 東京大会 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COI 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開示</a:t>
            </a:r>
            <a:endParaRPr lang="en-US" altLang="ja-JP" sz="27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  <a:p>
            <a:pPr algn="ctr">
              <a:spcBef>
                <a:spcPts val="1350"/>
              </a:spcBef>
            </a:pP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筆頭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演者</a:t>
            </a: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名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：〇〇〇〇</a:t>
            </a:r>
            <a:endParaRPr lang="en-US" altLang="ja-JP" sz="21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916666" y="3408064"/>
            <a:ext cx="531066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100" dirty="0">
                <a:latin typeface="+mn-lt"/>
              </a:rPr>
              <a:t>演題発表に関連し、開示すべき</a:t>
            </a:r>
            <a:r>
              <a:rPr lang="en-US" altLang="ja-JP" sz="2100" dirty="0">
                <a:latin typeface="+mn-lt"/>
              </a:rPr>
              <a:t>COI</a:t>
            </a:r>
            <a:r>
              <a:rPr lang="ja-JP" altLang="en-US" sz="2100" dirty="0">
                <a:latin typeface="+mn-lt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46432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テキスト ボックス 8"/>
          <p:cNvSpPr txBox="1">
            <a:spLocks noChangeArrowheads="1"/>
          </p:cNvSpPr>
          <p:nvPr/>
        </p:nvSpPr>
        <p:spPr bwMode="auto">
          <a:xfrm>
            <a:off x="1886546" y="3540799"/>
            <a:ext cx="537091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1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29259" y="2382905"/>
            <a:ext cx="6114933" cy="261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6350">
              <a:spcAft>
                <a:spcPts val="900"/>
              </a:spcAft>
              <a:tabLst>
                <a:tab pos="3148013" algn="l"/>
              </a:tabLst>
            </a:pPr>
            <a:r>
              <a:rPr lang="ja-JP" altLang="en-US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演題発表に関して、開示すべき</a:t>
            </a:r>
            <a:r>
              <a:rPr lang="en-US" altLang="ja-JP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COI </a:t>
            </a:r>
            <a:r>
              <a:rPr lang="ja-JP" altLang="en-US" sz="1500" dirty="0"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関係にある企業などとして</a:t>
            </a:r>
            <a:endParaRPr lang="en-US" altLang="ja-JP" sz="1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顧問：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株保有・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利益：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特許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使用料：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講演料：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原稿料：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受託研究・共同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研究費：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◯◯製薬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奨学寄付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金：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◯◯製薬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寄付講座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所属：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あり（〇〇製薬）</a:t>
            </a:r>
            <a:endParaRPr lang="en-US" altLang="ja-JP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009650" indent="-198438">
              <a:spcAft>
                <a:spcPts val="450"/>
              </a:spcAft>
              <a:buFont typeface="+mj-ea"/>
              <a:buAutoNum type="circleNumDbPlain"/>
              <a:tabLst>
                <a:tab pos="3148013" algn="l"/>
              </a:tabLst>
            </a:pPr>
            <a:r>
              <a:rPr lang="ja-JP" altLang="en-US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贈答品などの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報酬：</a:t>
            </a:r>
            <a:r>
              <a:rPr lang="en-US" altLang="ja-JP" sz="1200" dirty="0">
                <a:latin typeface="MS PGothic" panose="020B0600070205080204" pitchFamily="34" charset="-128"/>
                <a:ea typeface="MS PGothic" panose="020B0600070205080204" pitchFamily="34" charset="-128"/>
              </a:rPr>
              <a:t>	</a:t>
            </a:r>
            <a:r>
              <a:rPr lang="ja-JP" altLang="en-US" sz="1200">
                <a:latin typeface="MS PGothic" panose="020B0600070205080204" pitchFamily="34" charset="-128"/>
                <a:ea typeface="MS PGothic" panose="020B0600070205080204" pitchFamily="34" charset="-128"/>
              </a:rPr>
              <a:t>なし</a:t>
            </a:r>
            <a:endParaRPr lang="ja-JP" altLang="en-US" sz="12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F2931F-8F70-4D20-B9BA-844A4A3C975E}"/>
              </a:ext>
            </a:extLst>
          </p:cNvPr>
          <p:cNvSpPr/>
          <p:nvPr/>
        </p:nvSpPr>
        <p:spPr>
          <a:xfrm>
            <a:off x="1667769" y="201335"/>
            <a:ext cx="5808464" cy="210600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None/>
            </a:pP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第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18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回日本神経摂食嚥下・栄養学会学術集会 東京大会 </a:t>
            </a:r>
            <a:r>
              <a:rPr lang="en-US" altLang="ja-JP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COI </a:t>
            </a:r>
            <a:r>
              <a:rPr lang="ja-JP" altLang="en-US" sz="2700" dirty="0">
                <a:solidFill>
                  <a:schemeClr val="tx1"/>
                </a:solidFill>
                <a:ea typeface="ＭＳ ゴシック" panose="020B0609070205080204" pitchFamily="49" charset="-128"/>
              </a:rPr>
              <a:t>開示</a:t>
            </a:r>
          </a:p>
          <a:p>
            <a:pPr algn="ctr">
              <a:spcBef>
                <a:spcPts val="1350"/>
              </a:spcBef>
            </a:pP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筆頭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演者</a:t>
            </a:r>
            <a:r>
              <a:rPr lang="zh-TW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名</a:t>
            </a:r>
            <a:r>
              <a:rPr lang="ja-JP" altLang="en-US" sz="2100" b="1" dirty="0">
                <a:solidFill>
                  <a:schemeClr val="tx1"/>
                </a:solidFill>
                <a:ea typeface="ＭＳ ゴシック" panose="020B0609070205080204" pitchFamily="49" charset="-128"/>
              </a:rPr>
              <a:t>：〇〇〇〇</a:t>
            </a:r>
            <a:endParaRPr lang="en-US" altLang="ja-JP" sz="21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06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133</Words>
  <Application>Microsoft Office PowerPoint</Application>
  <PresentationFormat>画面に合わせる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JSDNNM事務局</dc:creator>
  <cp:lastModifiedBy>難病ケア看護 プロジェクト</cp:lastModifiedBy>
  <cp:revision>9</cp:revision>
  <dcterms:created xsi:type="dcterms:W3CDTF">2020-03-18T06:49:26Z</dcterms:created>
  <dcterms:modified xsi:type="dcterms:W3CDTF">2022-02-06T01:59:27Z</dcterms:modified>
</cp:coreProperties>
</file>