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5BB495-D23F-4063-AAD4-A91033227D12}" v="1" dt="2023-04-21T01:21:23.6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9" d="100"/>
          <a:sy n="89" d="100"/>
        </p:scale>
        <p:origin x="66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8DBB90-F12F-4FBE-A796-FA38529AEC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A249903-2B4A-4A9E-8788-D010F14203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680021-6294-4544-8FAD-48B00AD6D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924D71-C8C6-410B-9D7D-BE9189D04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374DB9-2C3E-4099-A822-18D843F48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791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BBD736-232B-46B6-9707-DD33BF33B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4B2189A-59D1-4619-88F1-B00312893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D0D129-892D-457D-886F-3FE9497C0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F7BD13-5EAB-4914-A36D-68E74F077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9DBDB4-8240-47A8-ACF3-0BA5508FB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370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F79E637-14EE-499A-B30A-2D2B04DD25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F8D8124-AE10-4AD0-9EB5-74CAF9DA7F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7A429E-F018-460D-8A5A-5822B5F0D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888D6CB-2FE3-4562-85CD-B1057536A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71AED4-6783-4E3E-B4E8-CBB907F82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804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A075BD-3E01-442E-B936-B964220CE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1AAAA63-7F33-400F-887E-064CB7025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C96D25-CA0D-4E48-9F57-9B923AC2D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D0FD48-04BF-4BC7-9906-E90224159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1B4A69-B524-4C47-828C-7477B1FC9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657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F6C2FA-AD8A-4184-B558-547D17CB1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6BBF3F-DB3C-4AB7-9E0F-BEC968144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468C19-2EDD-49ED-A05A-28D44FEE4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D41597-F71B-4C79-8E68-F9E4BA817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1AF475-A234-43C6-B229-877FDD528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1349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886D36-BA2A-478F-A956-93EDB2C88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851FF8-0041-4119-9511-4A0889AE1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5ADA74E-D7D5-4646-BFA4-4113C07E6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6D8B7A0-EAEA-47BB-967D-10BE009D6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AA4117D-CB01-439A-B50C-062CB665D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B586F16-F476-4AC6-AAA8-DEE3A7EFE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177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E81853-87D9-4F62-8BE0-3565D0310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46E339E-2A89-487E-9474-92DFEBB2FC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EDF1176-FE51-4160-9295-22165B72ED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25189A9-08B8-4DD9-9256-12525B7F65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FEFB3A2-7F16-4523-AD90-51DD35242C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ED41383-0C75-4565-AC31-0BB6DB2B6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6BCF4BE-3EFE-416A-85FD-641DD7322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931587-22A8-4384-914F-8A99E7824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9246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06673-467B-4418-A454-241F17B13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CA6292A-5A5A-4D8A-BAA7-2437D9EBE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740DF97-545A-43D0-95B1-9B8DCE10B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C9A76DF-6646-4595-9386-BFD6DB7C0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6701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8328549-C72C-4F6C-B58A-B8AE2C41C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E75DB66-2E07-491E-B47C-8F214812B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5B10CFB-BBB1-488A-97A7-39E232CB6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174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547225-D1FD-4C8C-BCED-EB326AF49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093E34-192E-48B8-9C97-D3CF699BF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C70D46E-8726-43B2-AF28-F8D1F056E6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9187E7-EBDD-4B63-ADB5-D3634F213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9320105-3151-4274-9E35-0C3452C12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0A466DF-008E-4439-8B14-AD2E85BC3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747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C5A3A2-D84D-4307-98A6-1CBBA66D9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481E85B-0E44-4E60-942C-D9792EFDC1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023CFB-1CAA-4C84-AF37-6CBAA317D5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9DAD3E-9C72-4266-A9A9-77E864D08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B238211-267E-4B46-9C3E-350E0D62B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12B4EF-E33F-4B87-B042-A0D54E272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6223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C5A5AB5-314A-4C58-8B1C-DBBCD79A5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A88195-56D7-4B80-AFF3-DCD82FE2F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133CC4-0858-464B-82FF-34854CFB3D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52E050-28D9-4610-B3E7-8A9C7AAA68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2E69CB-C015-4803-8BF0-2752756A17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782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0A84F3-8B17-4EB8-B7BF-235664FE98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566036"/>
            <a:ext cx="12191999" cy="1202400"/>
          </a:xfrm>
        </p:spPr>
        <p:txBody>
          <a:bodyPr>
            <a:normAutofit/>
          </a:bodyPr>
          <a:lstStyle/>
          <a:p>
            <a:r>
              <a:rPr kumimoji="1" lang="zh-CN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日本災害看護学会第</a:t>
            </a:r>
            <a:r>
              <a:rPr kumimoji="1" lang="en-US" altLang="zh-CN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26</a:t>
            </a:r>
            <a:r>
              <a:rPr kumimoji="1" lang="zh-CN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回年次大会</a:t>
            </a:r>
            <a:br>
              <a:rPr kumimoji="1" lang="en-US" altLang="zh-CN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en-US" altLang="zh-CN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kumimoji="1"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0E7E52D8-F56F-40DB-98E8-90BC2CBB3B9E}"/>
              </a:ext>
            </a:extLst>
          </p:cNvPr>
          <p:cNvSpPr txBox="1">
            <a:spLocks/>
          </p:cNvSpPr>
          <p:nvPr/>
        </p:nvSpPr>
        <p:spPr>
          <a:xfrm>
            <a:off x="43031" y="1874960"/>
            <a:ext cx="12191999" cy="155404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ct val="0"/>
              </a:spcBef>
              <a:buFontTx/>
              <a:buNone/>
            </a:pP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演題名：</a:t>
            </a:r>
            <a:endParaRPr lang="en-US" altLang="ja-JP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spcBef>
                <a:spcPct val="0"/>
              </a:spcBef>
              <a:buFontTx/>
              <a:buNone/>
            </a:pP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発表者氏名：</a:t>
            </a:r>
            <a:endParaRPr lang="en-US" altLang="ja-JP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spcBef>
                <a:spcPct val="0"/>
              </a:spcBef>
              <a:buFontTx/>
              <a:buNone/>
            </a:pP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所属・役職：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8C3227CC-C3ED-462B-A09C-9C2954767918}"/>
              </a:ext>
            </a:extLst>
          </p:cNvPr>
          <p:cNvSpPr txBox="1">
            <a:spLocks/>
          </p:cNvSpPr>
          <p:nvPr/>
        </p:nvSpPr>
        <p:spPr>
          <a:xfrm>
            <a:off x="-59165" y="3578517"/>
            <a:ext cx="12191999" cy="1025415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 </a:t>
            </a: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</a:t>
            </a:r>
            <a:endParaRPr lang="en-US" altLang="ja-JP" sz="3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企業・組織・団体等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BD300CD9-8CF9-C725-A3AD-47A5E27E9737}"/>
              </a:ext>
            </a:extLst>
          </p:cNvPr>
          <p:cNvSpPr txBox="1">
            <a:spLocks/>
          </p:cNvSpPr>
          <p:nvPr/>
        </p:nvSpPr>
        <p:spPr>
          <a:xfrm>
            <a:off x="147021" y="4737924"/>
            <a:ext cx="12191999" cy="15540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ct val="0"/>
              </a:spcBef>
              <a:buFontTx/>
              <a:buNone/>
            </a:pPr>
            <a: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1.</a:t>
            </a: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講演料：●●株式会社</a:t>
            </a:r>
            <a:endParaRPr lang="en-US" altLang="ja-JP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spcBef>
                <a:spcPct val="0"/>
              </a:spcBef>
              <a:buFontTx/>
              <a:buNone/>
            </a:pPr>
            <a:r>
              <a:rPr lang="en-US" altLang="ja-JP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2. </a:t>
            </a: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研究費：株式会社</a:t>
            </a:r>
            <a:r>
              <a:rPr lang="ja-JP" altLang="en-US" sz="4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●●製薬</a:t>
            </a:r>
            <a:endParaRPr lang="en-US" altLang="ja-JP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7405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55</Words>
  <Application>Microsoft Office PowerPoint</Application>
  <PresentationFormat>ワイド画面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</vt:lpstr>
      <vt:lpstr>游ゴシック Light</vt:lpstr>
      <vt:lpstr>Arial</vt:lpstr>
      <vt:lpstr>Office テーマ</vt:lpstr>
      <vt:lpstr>日本災害看護学会第26回年次大会 COI開示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当院における青年期オストミートラブルの 傾向と対策について</dc:title>
  <dc:creator>Hideyoshi Takakura (高倉 秀義) / ［東］Ｍ３</dc:creator>
  <cp:lastModifiedBy>Shou Satou (佐藤 翔) / ［東］Ｍ１</cp:lastModifiedBy>
  <cp:revision>8</cp:revision>
  <dcterms:created xsi:type="dcterms:W3CDTF">2023-04-21T00:54:41Z</dcterms:created>
  <dcterms:modified xsi:type="dcterms:W3CDTF">2024-06-25T04:10:15Z</dcterms:modified>
</cp:coreProperties>
</file>