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howGuides="1">
      <p:cViewPr varScale="1">
        <p:scale>
          <a:sx n="94" d="100"/>
          <a:sy n="94" d="100"/>
        </p:scale>
        <p:origin x="88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2025/1/14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2025/1/14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2025/1/14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2025/1/14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2025/1/14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2025/1/14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2025/1/14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2025/1/14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2025/1/14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2025/1/14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2025/1/14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8E0BD-0D33-4CCC-8873-6ADC825CC555}" type="datetimeFigureOut">
              <a:rPr kumimoji="1" lang="ja-JP" altLang="en-US" smtClean="0"/>
              <a:pPr/>
              <a:t>2025/1/14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1743" y="571500"/>
            <a:ext cx="7772400" cy="214312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  <a:t>日本骨形態計測学会</a:t>
            </a:r>
            <a:br>
              <a:rPr kumimoji="1" lang="en-US" altLang="ja-JP" sz="4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</a:br>
            <a:r>
              <a:rPr kumimoji="1" lang="ja-JP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  <a:t>ＣＯＩ 開示</a:t>
            </a:r>
            <a:br>
              <a:rPr kumimoji="1" lang="en-US" altLang="ja-JP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</a:b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  <a:t>　</a:t>
            </a:r>
            <a:b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</a:br>
            <a:r>
              <a:rPr kumimoji="1" lang="ja-JP" alt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  <a:t>筆頭発表者名：　○○　○○</a:t>
            </a:r>
            <a:endParaRPr kumimoji="1" lang="en-US" altLang="ja-JP" sz="20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78354" y="2998788"/>
            <a:ext cx="8358187" cy="30988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演題発表に関連し、開示すべき</a:t>
            </a:r>
            <a:r>
              <a:rPr kumimoji="1" lang="en-US" altLang="ja-JP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COI</a:t>
            </a:r>
            <a:r>
              <a:rPr kumimoji="1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関係にある企業などとして、</a:t>
            </a:r>
            <a:endParaRPr kumimoji="1" lang="en-US" altLang="ja-JP" sz="2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121150" algn="l"/>
              </a:tabLst>
              <a:defRPr/>
            </a:pPr>
            <a:r>
              <a:rPr kumimoji="1" lang="ja-JP" alt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　</a:t>
            </a:r>
            <a:r>
              <a:rPr kumimoji="1" lang="ja-JP" altLang="en-US" sz="1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  ①顧問：</a:t>
            </a:r>
            <a:r>
              <a:rPr kumimoji="1" lang="en-US" altLang="ja-JP" sz="1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	</a:t>
            </a:r>
            <a:r>
              <a:rPr kumimoji="1" lang="ja-JP" altLang="en-US" sz="1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なし</a:t>
            </a:r>
            <a:endParaRPr kumimoji="1" lang="en-US" altLang="ja-JP" sz="19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121150" algn="l"/>
              </a:tabLst>
              <a:defRPr/>
            </a:pPr>
            <a:r>
              <a:rPr kumimoji="1" lang="ja-JP" altLang="en-US" sz="1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　　②株保有・利益：</a:t>
            </a:r>
            <a:r>
              <a:rPr kumimoji="1" lang="en-US" altLang="ja-JP" sz="1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	</a:t>
            </a:r>
            <a:r>
              <a:rPr kumimoji="1" lang="ja-JP" altLang="en-US" sz="1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なし</a:t>
            </a:r>
            <a:endParaRPr kumimoji="1" lang="en-US" altLang="ja-JP" sz="19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121150" algn="l"/>
              </a:tabLst>
              <a:defRPr/>
            </a:pPr>
            <a:r>
              <a:rPr kumimoji="1" lang="ja-JP" altLang="en-US" sz="1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　　③特許使用料：</a:t>
            </a:r>
            <a:r>
              <a:rPr kumimoji="1" lang="en-US" altLang="ja-JP" sz="1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	</a:t>
            </a:r>
            <a:r>
              <a:rPr kumimoji="1" lang="ja-JP" altLang="en-US" sz="1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なし</a:t>
            </a:r>
            <a:endParaRPr kumimoji="1" lang="en-US" altLang="ja-JP" sz="19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121150" algn="l"/>
              </a:tabLst>
              <a:defRPr/>
            </a:pPr>
            <a:r>
              <a:rPr kumimoji="1" lang="ja-JP" altLang="en-US" sz="1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　　④講演料：</a:t>
            </a:r>
            <a:r>
              <a:rPr kumimoji="1" lang="en-US" altLang="ja-JP" sz="1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	</a:t>
            </a:r>
            <a:r>
              <a:rPr kumimoji="1" lang="ja-JP" altLang="en-US" sz="1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なし</a:t>
            </a:r>
            <a:endParaRPr kumimoji="1" lang="en-US" altLang="ja-JP" sz="19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121150" algn="l"/>
              </a:tabLst>
              <a:defRPr/>
            </a:pPr>
            <a:r>
              <a:rPr kumimoji="1" lang="ja-JP" altLang="en-US" sz="1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　　⑤原稿料：</a:t>
            </a:r>
            <a:r>
              <a:rPr lang="en-US" altLang="ja-JP" sz="1900" b="1" dirty="0">
                <a:solidFill>
                  <a:srgbClr val="000000"/>
                </a:solidFill>
                <a:latin typeface="+mn-ea"/>
              </a:rPr>
              <a:t>	</a:t>
            </a:r>
            <a:r>
              <a:rPr kumimoji="1" lang="ja-JP" altLang="en-US" sz="1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なし</a:t>
            </a:r>
            <a:endParaRPr kumimoji="1" lang="en-US" altLang="ja-JP" sz="19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121150" algn="l"/>
              </a:tabLst>
              <a:defRPr/>
            </a:pPr>
            <a:r>
              <a:rPr kumimoji="1" lang="ja-JP" altLang="en-US" sz="1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　　⑥受託研究・共同研究費：</a:t>
            </a:r>
            <a:r>
              <a:rPr kumimoji="1" lang="en-US" altLang="ja-JP" sz="1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	</a:t>
            </a:r>
            <a:r>
              <a:rPr kumimoji="1" lang="ja-JP" altLang="en-US" sz="1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○○製薬</a:t>
            </a:r>
            <a:endParaRPr kumimoji="1" lang="en-US" altLang="ja-JP" sz="19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121150" algn="l"/>
              </a:tabLst>
              <a:defRPr/>
            </a:pPr>
            <a:r>
              <a:rPr kumimoji="1" lang="ja-JP" altLang="en-US" sz="1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　　⑦奨学寄付金：</a:t>
            </a:r>
            <a:r>
              <a:rPr kumimoji="1" lang="en-US" altLang="ja-JP" sz="1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	</a:t>
            </a:r>
            <a:r>
              <a:rPr kumimoji="1" lang="ja-JP" altLang="en-US" sz="1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○○製薬</a:t>
            </a:r>
            <a:endParaRPr kumimoji="1" lang="en-US" altLang="ja-JP" sz="19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121150" algn="l"/>
              </a:tabLst>
              <a:defRPr/>
            </a:pPr>
            <a:r>
              <a:rPr kumimoji="1" lang="ja-JP" altLang="en-US" sz="1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　　⑧寄付講座所属：</a:t>
            </a:r>
            <a:r>
              <a:rPr kumimoji="1" lang="en-US" altLang="ja-JP" sz="1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	</a:t>
            </a:r>
            <a:r>
              <a:rPr kumimoji="1" lang="ja-JP" altLang="en-US" sz="1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あり（○○製薬）</a:t>
            </a:r>
            <a:endParaRPr kumimoji="1" lang="en-US" altLang="ja-JP" sz="19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121150" algn="l"/>
              </a:tabLst>
              <a:defRPr/>
            </a:pPr>
            <a:r>
              <a:rPr kumimoji="1" lang="ja-JP" altLang="en-US" sz="1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　　⑨贈答品などの報酬：</a:t>
            </a:r>
            <a:r>
              <a:rPr kumimoji="1" lang="en-US" altLang="ja-JP" sz="1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	</a:t>
            </a:r>
            <a:r>
              <a:rPr kumimoji="1" lang="ja-JP" altLang="en-US" sz="1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なし</a:t>
            </a:r>
            <a:endParaRPr kumimoji="1" lang="en-US" altLang="ja-JP" sz="19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9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</Words>
  <Application>Microsoft Office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2013-06-19T02:59:21Z</dcterms:created>
  <dcterms:modified xsi:type="dcterms:W3CDTF">2025-01-14T02:10:03Z</dcterms:modified>
</cp:coreProperties>
</file>