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2025/1/14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</a:t>
            </a:r>
            <a:r>
              <a:rPr kumimoji="1" lang="ja-JP" alt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骨形態計測学会</a:t>
            </a:r>
            <a:br>
              <a:rPr kumimoji="1" lang="en-US" altLang="ja-JP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b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br>
              <a:rPr kumimoji="1" lang="en-US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4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演題発表に関連し、開示すべき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企業などはありません。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2013-06-19T02:59:40Z</dcterms:created>
  <dcterms:modified xsi:type="dcterms:W3CDTF">2025-01-14T02:09:27Z</dcterms:modified>
</cp:coreProperties>
</file>