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88" autoAdjust="0"/>
    <p:restoredTop sz="50067" autoAdjust="0"/>
  </p:normalViewPr>
  <p:slideViewPr>
    <p:cSldViewPr snapToGrid="0" showGuides="1">
      <p:cViewPr varScale="1">
        <p:scale>
          <a:sx n="62" d="100"/>
          <a:sy n="62" d="100"/>
        </p:scale>
        <p:origin x="332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995E6EA8-AB25-4490-85CF-C0FE6160C0F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9478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fld id="{0873FF2D-AB01-4A18-96F4-D5FDBD6B458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781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B4CDBF-D12D-4546-89EE-A400323BB408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666943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6DDCE5-9FA7-4FD0-B536-916777E9B8B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107A19-7843-4459-B913-F7A5F4BD92E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BE798D-087E-4C46-AF45-EF1F9BA4169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00AA2D-3B04-46B3-8E8E-CAD6D49229A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756F84-70C4-4767-A728-B4E5B9EB7C4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A89EEC-BAEE-4410-935D-71C81D8C404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049AD-BA92-438F-89EE-9F936248E5C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3BD02-E473-4DA7-9586-DCA81312D4A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03E99F-43E5-45BD-9992-4889D86D5C5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C49F50-39AD-41A1-AC7B-38FE0EC1EAC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223C06-09F8-4496-8999-BDC9DAC4637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fld id="{A644FB78-EEBE-407D-BCAD-111B6CC0D17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889000"/>
            <a:ext cx="8237537" cy="3163888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/>
          <a:lstStyle/>
          <a:p>
            <a:pPr eaLnBrk="1" hangingPunct="1"/>
            <a:r>
              <a:rPr lang="zh-CN" altLang="en-US" sz="48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日本</a:t>
            </a:r>
            <a:r>
              <a:rPr lang="zh-CN" altLang="en-US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成人病</a:t>
            </a:r>
            <a:br>
              <a:rPr lang="en-US" altLang="zh-CN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zh-CN" altLang="en-US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（生活習慣病）学会学術集会</a:t>
            </a:r>
            <a:br>
              <a:rPr lang="en-US" altLang="ja-JP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ＣＯ Ｉ 開示</a:t>
            </a:r>
            <a:br>
              <a:rPr lang="en-US" altLang="ja-JP" sz="4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charset="-128"/>
              </a:rPr>
              <a:t>筆頭発表者名</a:t>
            </a:r>
            <a:endParaRPr lang="en-US" altLang="ja-JP" sz="2400" b="1" i="1" dirty="0">
              <a:solidFill>
                <a:srgbClr val="FFFF1F"/>
              </a:solidFill>
              <a:ea typeface="ＭＳ Ｐゴシック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600" y="4165600"/>
            <a:ext cx="8169275" cy="19145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 演題発表に関連し、開示すべき</a:t>
            </a:r>
            <a:r>
              <a:rPr lang="en-US" altLang="ja-JP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8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　企業などはありません。</a:t>
            </a:r>
            <a:endParaRPr lang="en-US" altLang="ja-JP" sz="28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100" name="正方形/長方形 4"/>
          <p:cNvSpPr>
            <a:spLocks noChangeArrowheads="1"/>
          </p:cNvSpPr>
          <p:nvPr/>
        </p:nvSpPr>
        <p:spPr bwMode="auto">
          <a:xfrm>
            <a:off x="242888" y="509588"/>
            <a:ext cx="8640762" cy="58070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kumimoji="0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42</Words>
  <Application>Microsoft Macintosh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日本成人病 （生活習慣病）学会学術集会 ＣＯ Ｉ 開示 　 筆頭発表者名</vt:lpstr>
    </vt:vector>
  </TitlesOfParts>
  <Company>Heart Failure Society of America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第51回日本成人病学会</dc:creator>
  <cp:lastModifiedBy>atsushi 52</cp:lastModifiedBy>
  <cp:revision>98</cp:revision>
  <dcterms:created xsi:type="dcterms:W3CDTF">2000-09-04T17:39:07Z</dcterms:created>
  <dcterms:modified xsi:type="dcterms:W3CDTF">2023-07-27T04:38:09Z</dcterms:modified>
</cp:coreProperties>
</file>