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50067" autoAdjust="0"/>
  </p:normalViewPr>
  <p:slideViewPr>
    <p:cSldViewPr snapToGrid="0" showGuides="1">
      <p:cViewPr varScale="1">
        <p:scale>
          <a:sx n="62" d="100"/>
          <a:sy n="62" d="100"/>
        </p:scale>
        <p:origin x="33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755F1DF1-623C-44E7-A547-F387E4105E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5053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7AD46B5-2FE9-4AC6-A777-2D09F0045A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1787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619B62-C4AF-4213-9FCA-C1B4BD54ED79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3013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69FD6-2AAB-4D86-AA18-E18A456F476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5F7BFA-DAC1-4569-962D-599AF4F1DE9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F47FA-CBE9-4873-8088-77F2100664B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A3429-F19A-4F62-8128-616FBD6E41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9521E-BC2B-4593-BF76-23B0D9AA7B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5D45A-416F-4240-892B-8093704929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50FB69-8465-4E6E-BE90-C785AD9198D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F474D-02C0-4556-B4EF-830858DF5AC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6E224-4EFB-4124-9542-2A859B096FD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0C8894-CAE3-4CCD-87C1-2A38FAEFBFB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95FD4-0153-42D3-89F0-FC69BB19820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234588F2-2EEC-4E2E-9727-4B86B4F1D87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3344863"/>
            <a:ext cx="8358187" cy="3309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関係にある企業などとして、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 ①顧問：　　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②株保有・利益：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③特許使用料：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④講演料：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⑤原稿料：　　　　　　　　　　　　 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⑥受託研究・共同研究費：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⑦奨学寄付金：　 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⑧寄付講座所属：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⑨贈答品などの報酬：　　　　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3063"/>
            <a:ext cx="7772400" cy="2641600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zh-CN" altLang="en-US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日本</a:t>
            </a:r>
            <a:r>
              <a:rPr lang="zh-CN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成人病</a:t>
            </a:r>
            <a:br>
              <a:rPr lang="en-US" altLang="zh-CN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zh-CN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（生活習慣病）学会学術集会</a:t>
            </a:r>
            <a:b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charset="-128"/>
              </a:rPr>
              <a:t>筆頭発表者名</a:t>
            </a:r>
            <a:endParaRPr lang="en-US" altLang="ja-JP" sz="2000" b="1" i="1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247650" y="234950"/>
            <a:ext cx="8642350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187</Words>
  <Application>Microsoft Macintosh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日本成人病 （生活習慣病）学会学術集会 ＣＯ Ｉ 開示 　 筆頭発表者名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第51回日本成人病学会</dc:creator>
  <cp:lastModifiedBy>atsushi 52</cp:lastModifiedBy>
  <cp:revision>95</cp:revision>
  <dcterms:created xsi:type="dcterms:W3CDTF">2000-09-04T17:39:07Z</dcterms:created>
  <dcterms:modified xsi:type="dcterms:W3CDTF">2023-07-27T04:38:21Z</dcterms:modified>
</cp:coreProperties>
</file>