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30240288" cy="42840275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3" userDrawn="1">
          <p15:clr>
            <a:srgbClr val="A4A3A4"/>
          </p15:clr>
        </p15:guide>
        <p15:guide id="2" pos="95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2598" y="186"/>
      </p:cViewPr>
      <p:guideLst>
        <p:guide orient="horz" pos="13493"/>
        <p:guide pos="95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B6F17-3752-4E43-848A-6C33CF3280E6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279525"/>
            <a:ext cx="24384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61F24-1748-4078-A204-47018DAB56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5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67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086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8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12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3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64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33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3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44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56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627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0466-FF1F-468A-923B-D793A33019E0}" type="datetimeFigureOut">
              <a:rPr kumimoji="1" lang="ja-JP" altLang="en-US" smtClean="0"/>
              <a:t>2021/10/6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91995-22EF-4011-8349-0F1F3AABCB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48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kumimoji="1"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kumimoji="1"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61DB672-5F9C-4443-BACF-FEB730883EC7}"/>
              </a:ext>
            </a:extLst>
          </p:cNvPr>
          <p:cNvSpPr/>
          <p:nvPr/>
        </p:nvSpPr>
        <p:spPr>
          <a:xfrm>
            <a:off x="0" y="0"/>
            <a:ext cx="7200000" cy="7200000"/>
          </a:xfrm>
          <a:prstGeom prst="rect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3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P-00</a:t>
            </a:r>
            <a:endParaRPr kumimoji="1" lang="ja-JP" altLang="en-US" sz="239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337AB3-1098-4EFD-A6DA-088ED40996D9}"/>
              </a:ext>
            </a:extLst>
          </p:cNvPr>
          <p:cNvSpPr/>
          <p:nvPr/>
        </p:nvSpPr>
        <p:spPr>
          <a:xfrm>
            <a:off x="7200000" y="0"/>
            <a:ext cx="23040288" cy="7200000"/>
          </a:xfrm>
          <a:prstGeom prst="rect">
            <a:avLst/>
          </a:prstGeom>
          <a:noFill/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9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319A1D1-9852-4853-81C9-D02968E9FCEE}"/>
              </a:ext>
            </a:extLst>
          </p:cNvPr>
          <p:cNvSpPr txBox="1"/>
          <p:nvPr/>
        </p:nvSpPr>
        <p:spPr>
          <a:xfrm>
            <a:off x="9097107" y="2321169"/>
            <a:ext cx="2033441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800" dirty="0">
                <a:latin typeface="+mn-ea"/>
              </a:rPr>
              <a:t>演題名・演者名</a:t>
            </a:r>
            <a:r>
              <a:rPr kumimoji="1" lang="en-US" altLang="ja-JP" sz="13800" dirty="0">
                <a:latin typeface="+mn-ea"/>
              </a:rPr>
              <a:t>(</a:t>
            </a:r>
            <a:r>
              <a:rPr kumimoji="1" lang="ja-JP" altLang="en-US" sz="13800" dirty="0">
                <a:latin typeface="+mn-ea"/>
              </a:rPr>
              <a:t>所属先）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FB7B312-D220-40B0-A2A2-CAF8221CBF80}"/>
              </a:ext>
            </a:extLst>
          </p:cNvPr>
          <p:cNvSpPr txBox="1"/>
          <p:nvPr/>
        </p:nvSpPr>
        <p:spPr>
          <a:xfrm>
            <a:off x="13258096" y="16875369"/>
            <a:ext cx="372409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3800" dirty="0">
                <a:latin typeface="+mn-ea"/>
              </a:rPr>
              <a:t>本文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C6B78F8-AE65-4348-8AE3-F70376FFD820}"/>
              </a:ext>
            </a:extLst>
          </p:cNvPr>
          <p:cNvSpPr txBox="1"/>
          <p:nvPr/>
        </p:nvSpPr>
        <p:spPr>
          <a:xfrm>
            <a:off x="1045456" y="7645687"/>
            <a:ext cx="290707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200" b="1" dirty="0">
                <a:latin typeface="+mn-ea"/>
              </a:rPr>
              <a:t>＜注意＞ 本文は上から下にスクロールするように作成してください。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06143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73FC8D-7721-40AF-8F24-BF897A2FB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D3EA12-8300-4FE0-AD42-A613903B5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53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25</Words>
  <Application>Microsoft Office PowerPoint</Application>
  <PresentationFormat>ユーザー設定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アカネクリエーション 山川</dc:creator>
  <cp:lastModifiedBy>山内清司</cp:lastModifiedBy>
  <cp:revision>3</cp:revision>
  <cp:lastPrinted>2021-10-06T07:18:41Z</cp:lastPrinted>
  <dcterms:created xsi:type="dcterms:W3CDTF">2021-10-06T05:55:04Z</dcterms:created>
  <dcterms:modified xsi:type="dcterms:W3CDTF">2021-10-06T07:23:03Z</dcterms:modified>
</cp:coreProperties>
</file>