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8uIAhyJKij0Q7wVO3eMyLc1yX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1275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06462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1275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/>
          <p:nvPr/>
        </p:nvSpPr>
        <p:spPr>
          <a:xfrm>
            <a:off x="3851275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906462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:notes"/>
          <p:cNvSpPr txBox="1"/>
          <p:nvPr/>
        </p:nvSpPr>
        <p:spPr>
          <a:xfrm>
            <a:off x="3851275" y="942975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6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16:notes"/>
          <p:cNvSpPr txBox="1"/>
          <p:nvPr>
            <p:ph idx="1" type="body"/>
          </p:nvPr>
        </p:nvSpPr>
        <p:spPr>
          <a:xfrm>
            <a:off x="906462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8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25" name="Google Shape;25;p8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32" name="Google Shape;32;p9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"/>
          <p:cNvSpPr txBox="1"/>
          <p:nvPr>
            <p:ph idx="1" type="body"/>
          </p:nvPr>
        </p:nvSpPr>
        <p:spPr>
          <a:xfrm>
            <a:off x="1236663" y="3151712"/>
            <a:ext cx="9655613" cy="3605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発表に際し開示すべきCOIとして、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0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①役員・顧問職等の報酬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②株式の利益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③特許使用料など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④講演料など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⑤原稿料など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⑥研究費などの総額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⑦資金援助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⑧奨学（奨励）寄付などの総額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⑨その他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 txBox="1"/>
          <p:nvPr>
            <p:ph type="title"/>
          </p:nvPr>
        </p:nvSpPr>
        <p:spPr>
          <a:xfrm>
            <a:off x="672662" y="570941"/>
            <a:ext cx="10783614" cy="23510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第16回日本プライマリ・ケア連合学会</a:t>
            </a:r>
            <a:b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東北ブロック支部学術集会</a:t>
            </a:r>
            <a:b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　　　　　　　　利益相反（COI）開示</a:t>
            </a:r>
            <a:b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</a:t>
            </a: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演題名：</a:t>
            </a:r>
            <a:b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発表者名：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67942" y="45427"/>
            <a:ext cx="8042400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様式1-１　申告すべきCOI状態がある場合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704193" y="885829"/>
            <a:ext cx="10783614" cy="25431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第16回日本プライマリ・ケア連合学会</a:t>
            </a:r>
            <a:b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東北ブロック支部学術集会</a:t>
            </a:r>
            <a:b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　　　　　　　　利益相反（COI）開示</a:t>
            </a:r>
            <a:br>
              <a:rPr b="1"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</a:t>
            </a: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演題名：</a:t>
            </a:r>
            <a:b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　　　　　　　発表者名：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1980626" y="4138612"/>
            <a:ext cx="8167687" cy="115778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5242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8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ct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b="1" lang="en-US" sz="2800">
                <a:latin typeface="Arial"/>
                <a:ea typeface="Arial"/>
                <a:cs typeface="Arial"/>
                <a:sym typeface="Arial"/>
              </a:rPr>
              <a:t>　開示すべきCOIはありません。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67942" y="45427"/>
            <a:ext cx="8042400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様式1-2　申告すべきCOI状態がない場合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2009-12-10T12:04:34Z</dcterms:created>
  <dc:creator>sagara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0x010100061F5330AA70E44397CF9C3B8C007CD1</vt:lpwstr>
  </property>
</Properties>
</file>