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-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0210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889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128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1358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9228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0211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4440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7495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8252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586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0551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595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12033" y="305281"/>
            <a:ext cx="11767931" cy="2387600"/>
          </a:xfrm>
        </p:spPr>
        <p:txBody>
          <a:bodyPr anchor="ctr">
            <a:normAutofit fontScale="90000"/>
          </a:bodyPr>
          <a:lstStyle/>
          <a:p>
            <a:r>
              <a:rPr lang="ja-JP" altLang="en-US" dirty="0"/>
              <a:t/>
            </a:r>
            <a:br>
              <a:rPr lang="ja-JP" altLang="en-US" dirty="0"/>
            </a:br>
            <a:r>
              <a:rPr lang="en-US" altLang="ja-JP" dirty="0" smtClean="0"/>
              <a:t> </a:t>
            </a:r>
            <a:r>
              <a:rPr lang="en-US" altLang="ja-JP" b="1" dirty="0"/>
              <a:t>The Japanese Orthodontic </a:t>
            </a:r>
            <a:r>
              <a:rPr lang="en-US" altLang="ja-JP" b="1" dirty="0" smtClean="0"/>
              <a:t>Society</a:t>
            </a:r>
            <a:br>
              <a:rPr lang="en-US" altLang="ja-JP" b="1" dirty="0" smtClean="0"/>
            </a:br>
            <a:r>
              <a:rPr lang="en-US" altLang="ja-JP" b="1" dirty="0" smtClean="0"/>
              <a:t>COI </a:t>
            </a:r>
            <a:r>
              <a:rPr lang="en-US" altLang="ja-JP" b="1" dirty="0"/>
              <a:t>Disclosure</a:t>
            </a:r>
            <a:r>
              <a:rPr lang="en-US" altLang="ja-JP" dirty="0"/>
              <a:t/>
            </a:r>
            <a:br>
              <a:rPr lang="en-US" altLang="ja-JP" dirty="0"/>
            </a:br>
            <a:endParaRPr kumimoji="1" lang="ja-JP" altLang="en-US" b="1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669773" y="2293282"/>
            <a:ext cx="9144000" cy="1655762"/>
          </a:xfrm>
        </p:spPr>
        <p:txBody>
          <a:bodyPr>
            <a:normAutofit/>
          </a:bodyPr>
          <a:lstStyle/>
          <a:p>
            <a:r>
              <a:rPr lang="en-US" altLang="ja-JP" sz="4400" i="1" dirty="0">
                <a:solidFill>
                  <a:srgbClr val="FF0000"/>
                </a:solidFill>
              </a:rPr>
              <a:t>Name of First Author</a:t>
            </a:r>
            <a:endParaRPr kumimoji="1" lang="ja-JP" altLang="en-US" sz="4400" i="1" dirty="0">
              <a:solidFill>
                <a:srgbClr val="FF0000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12034" y="119271"/>
            <a:ext cx="2239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(Sample</a:t>
            </a:r>
            <a:r>
              <a:rPr lang="en-US" altLang="ja-JP" sz="36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kumimoji="1" lang="ja-JP" altLang="en-US" sz="36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46920" y="3549445"/>
            <a:ext cx="1038970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dirty="0" smtClean="0"/>
              <a:t>The </a:t>
            </a:r>
            <a:r>
              <a:rPr lang="en-US" altLang="ja-JP" sz="4000" dirty="0"/>
              <a:t>author have no financial conflicts of interest </a:t>
            </a:r>
          </a:p>
          <a:p>
            <a:r>
              <a:rPr lang="en-US" altLang="ja-JP" sz="4000" dirty="0"/>
              <a:t>to disclose concerning the presentation.</a:t>
            </a:r>
            <a:endParaRPr kumimoji="1" lang="ja-JP" alt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462901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742120" y="2570611"/>
            <a:ext cx="7103165" cy="39703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ja-JP" sz="2800" dirty="0" smtClean="0"/>
              <a:t>Advisory </a:t>
            </a:r>
            <a:r>
              <a:rPr lang="en-US" altLang="ja-JP" sz="2800" dirty="0"/>
              <a:t>role	</a:t>
            </a:r>
            <a:endParaRPr lang="en-US" altLang="ja-JP" sz="2800" dirty="0" smtClean="0"/>
          </a:p>
          <a:p>
            <a:r>
              <a:rPr lang="en-US" altLang="ja-JP" sz="2800" dirty="0" smtClean="0"/>
              <a:t>Stock </a:t>
            </a:r>
            <a:r>
              <a:rPr lang="en-US" altLang="ja-JP" sz="2800" dirty="0"/>
              <a:t>ownership/profit	</a:t>
            </a:r>
          </a:p>
          <a:p>
            <a:r>
              <a:rPr lang="en-US" altLang="ja-JP" sz="2800" dirty="0"/>
              <a:t>Patent royalties/licensing fees	</a:t>
            </a:r>
          </a:p>
          <a:p>
            <a:r>
              <a:rPr lang="en-US" altLang="ja-JP" sz="2800" dirty="0"/>
              <a:t>Lecture fees	</a:t>
            </a:r>
          </a:p>
          <a:p>
            <a:r>
              <a:rPr lang="en-US" altLang="ja-JP" sz="2800" dirty="0"/>
              <a:t>Manuscript fees	</a:t>
            </a:r>
          </a:p>
          <a:p>
            <a:r>
              <a:rPr lang="en-US" altLang="ja-JP" sz="2800" dirty="0"/>
              <a:t>Trust research/joint research funds	</a:t>
            </a:r>
          </a:p>
          <a:p>
            <a:r>
              <a:rPr lang="en-US" altLang="ja-JP" sz="2800" dirty="0"/>
              <a:t>Scholarship fund	</a:t>
            </a:r>
          </a:p>
          <a:p>
            <a:r>
              <a:rPr lang="en-US" altLang="ja-JP" sz="2800" dirty="0"/>
              <a:t>Affiliation with Endowed Department	</a:t>
            </a:r>
          </a:p>
          <a:p>
            <a:r>
              <a:rPr lang="en-US" altLang="ja-JP" sz="2800" dirty="0"/>
              <a:t>Other remuneration such as gifts	</a:t>
            </a:r>
          </a:p>
        </p:txBody>
      </p:sp>
      <p:sp>
        <p:nvSpPr>
          <p:cNvPr id="11" name="タイトル 1"/>
          <p:cNvSpPr>
            <a:spLocks noGrp="1"/>
          </p:cNvSpPr>
          <p:nvPr>
            <p:ph type="ctrTitle"/>
          </p:nvPr>
        </p:nvSpPr>
        <p:spPr>
          <a:xfrm>
            <a:off x="212033" y="278777"/>
            <a:ext cx="11767931" cy="2387600"/>
          </a:xfrm>
        </p:spPr>
        <p:txBody>
          <a:bodyPr anchor="ctr">
            <a:normAutofit fontScale="90000"/>
          </a:bodyPr>
          <a:lstStyle/>
          <a:p>
            <a:r>
              <a:rPr lang="ja-JP" altLang="en-US" dirty="0"/>
              <a:t/>
            </a:r>
            <a:br>
              <a:rPr lang="ja-JP" altLang="en-US" dirty="0"/>
            </a:br>
            <a:r>
              <a:rPr lang="en-US" altLang="ja-JP" dirty="0" smtClean="0"/>
              <a:t> </a:t>
            </a:r>
            <a:r>
              <a:rPr lang="en-US" altLang="ja-JP" b="1" dirty="0"/>
              <a:t>The Japanese Orthodontic </a:t>
            </a:r>
            <a:r>
              <a:rPr lang="en-US" altLang="ja-JP" b="1" dirty="0" smtClean="0"/>
              <a:t>Society</a:t>
            </a:r>
            <a:br>
              <a:rPr lang="en-US" altLang="ja-JP" b="1" dirty="0" smtClean="0"/>
            </a:br>
            <a:r>
              <a:rPr lang="en-US" altLang="ja-JP" b="1" dirty="0" smtClean="0"/>
              <a:t>COI </a:t>
            </a:r>
            <a:r>
              <a:rPr lang="en-US" altLang="ja-JP" b="1" dirty="0"/>
              <a:t>Disclosure</a:t>
            </a:r>
            <a:r>
              <a:rPr lang="en-US" altLang="ja-JP" dirty="0"/>
              <a:t/>
            </a:r>
            <a:br>
              <a:rPr lang="en-US" altLang="ja-JP" dirty="0"/>
            </a:br>
            <a:endParaRPr kumimoji="1" lang="ja-JP" altLang="en-US" b="1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12034" y="92767"/>
            <a:ext cx="2239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(Sample</a:t>
            </a:r>
            <a:r>
              <a:rPr lang="en-US" altLang="ja-JP" sz="36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kumimoji="1" lang="ja-JP" altLang="en-US" sz="36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サブタイトル 2"/>
          <p:cNvSpPr>
            <a:spLocks noGrp="1"/>
          </p:cNvSpPr>
          <p:nvPr>
            <p:ph type="subTitle" idx="1"/>
          </p:nvPr>
        </p:nvSpPr>
        <p:spPr>
          <a:xfrm>
            <a:off x="1669773" y="2293282"/>
            <a:ext cx="9144000" cy="585609"/>
          </a:xfrm>
        </p:spPr>
        <p:txBody>
          <a:bodyPr>
            <a:normAutofit fontScale="92500" lnSpcReduction="20000"/>
          </a:bodyPr>
          <a:lstStyle/>
          <a:p>
            <a:r>
              <a:rPr lang="en-US" altLang="ja-JP" sz="4400" i="1" dirty="0">
                <a:solidFill>
                  <a:srgbClr val="FF0000"/>
                </a:solidFill>
              </a:rPr>
              <a:t>Name of First Author</a:t>
            </a:r>
            <a:endParaRPr kumimoji="1" lang="ja-JP" altLang="en-US" sz="4400" i="1" dirty="0">
              <a:solidFill>
                <a:srgbClr val="FF0000"/>
              </a:solidFill>
            </a:endParaRPr>
          </a:p>
        </p:txBody>
      </p:sp>
      <p:sp>
        <p:nvSpPr>
          <p:cNvPr id="14" name="四角形吹き出し 13"/>
          <p:cNvSpPr/>
          <p:nvPr/>
        </p:nvSpPr>
        <p:spPr>
          <a:xfrm>
            <a:off x="6665843" y="3091405"/>
            <a:ext cx="5406887" cy="2928730"/>
          </a:xfrm>
          <a:prstGeom prst="wedgeRectCallout">
            <a:avLst>
              <a:gd name="adj1" fmla="val -75317"/>
              <a:gd name="adj2" fmla="val -4750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sz="2000" dirty="0"/>
          </a:p>
          <a:p>
            <a:r>
              <a:rPr lang="en-US" altLang="ja-JP" sz="2000" dirty="0"/>
              <a:t> </a:t>
            </a:r>
            <a:r>
              <a:rPr lang="en-US" altLang="ja-JP" sz="2000" b="1" dirty="0"/>
              <a:t>All conflicts of interest must be disclosed</a:t>
            </a:r>
            <a:endParaRPr lang="en-US" altLang="ja-JP" sz="2000" dirty="0"/>
          </a:p>
          <a:p>
            <a:r>
              <a:rPr lang="en-US" altLang="ja-JP" sz="2000" b="1" dirty="0"/>
              <a:t>(Not necessary to describe items with “Nil</a:t>
            </a:r>
            <a:r>
              <a:rPr lang="en-US" altLang="ja-JP" sz="2000" b="1" dirty="0" smtClean="0"/>
              <a:t>”)</a:t>
            </a:r>
          </a:p>
          <a:p>
            <a:endParaRPr lang="en-US" altLang="ja-JP" sz="2000" dirty="0"/>
          </a:p>
          <a:p>
            <a:r>
              <a:rPr lang="ja-JP" altLang="en-US" sz="2000" dirty="0"/>
              <a:t>・</a:t>
            </a:r>
            <a:r>
              <a:rPr lang="en-US" altLang="ja-JP" sz="2000" b="1" dirty="0"/>
              <a:t>Not necessary to write the amount of  funding associated with a conflict of interest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73186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63</Words>
  <Application>Microsoft Office PowerPoint</Application>
  <PresentationFormat>ユーザー設定</PresentationFormat>
  <Paragraphs>22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テーマ</vt:lpstr>
      <vt:lpstr>  The Japanese Orthodontic Society COI Disclosure </vt:lpstr>
      <vt:lpstr>  The Japanese Orthodontic Society COI Disclosure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Sato</dc:creator>
  <cp:lastModifiedBy>Intergroup</cp:lastModifiedBy>
  <cp:revision>7</cp:revision>
  <dcterms:created xsi:type="dcterms:W3CDTF">2017-08-28T03:19:20Z</dcterms:created>
  <dcterms:modified xsi:type="dcterms:W3CDTF">2017-08-28T05:32:25Z</dcterms:modified>
</cp:coreProperties>
</file>