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" y="4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2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88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2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35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22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21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44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49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25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8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55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59350-E5E3-4354-BCED-16D4D34359D0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8DA2-1CF7-48BA-B65D-D34F2EB756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95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2034" y="198787"/>
            <a:ext cx="11767931" cy="2387600"/>
          </a:xfrm>
        </p:spPr>
        <p:txBody>
          <a:bodyPr anchor="ctr">
            <a:normAutofit/>
          </a:bodyPr>
          <a:lstStyle/>
          <a:p>
            <a:r>
              <a:rPr lang="ja-JP" altLang="en-US" b="1" dirty="0" smtClean="0"/>
              <a:t>（</a:t>
            </a:r>
            <a:r>
              <a:rPr lang="ja-JP" altLang="en-US" b="1" dirty="0"/>
              <a:t>公社）日本矯正歯科学会ＣＯＩ開示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3999" y="1904279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4400" i="1" dirty="0" smtClean="0">
                <a:solidFill>
                  <a:srgbClr val="FF0000"/>
                </a:solidFill>
              </a:rPr>
              <a:t>筆頭発表者名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034" y="119271"/>
            <a:ext cx="1669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範</a:t>
            </a:r>
            <a:r>
              <a:rPr lang="ja-JP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例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6921" y="2847901"/>
            <a:ext cx="96210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3600" b="1" dirty="0"/>
          </a:p>
          <a:p>
            <a:r>
              <a:rPr lang="ja-JP" altLang="en-US" sz="3600" b="1" dirty="0" smtClean="0"/>
              <a:t>演題</a:t>
            </a:r>
            <a:r>
              <a:rPr lang="ja-JP" altLang="en-US" sz="3600" b="1" dirty="0"/>
              <a:t>発表に関連し</a:t>
            </a:r>
            <a:r>
              <a:rPr lang="en-US" altLang="ja-JP" sz="3600" b="1" dirty="0"/>
              <a:t>, </a:t>
            </a:r>
            <a:r>
              <a:rPr lang="ja-JP" altLang="en-US" sz="3600" b="1" dirty="0"/>
              <a:t>開示すべき</a:t>
            </a:r>
            <a:r>
              <a:rPr lang="en-US" altLang="ja-JP" sz="3600" b="1" dirty="0"/>
              <a:t>CO I </a:t>
            </a:r>
            <a:r>
              <a:rPr lang="ja-JP" altLang="en-US" sz="3600" b="1" dirty="0"/>
              <a:t>関係にある企業などはありません</a:t>
            </a:r>
            <a:r>
              <a:rPr lang="en-US" altLang="ja-JP" sz="3600" b="1" dirty="0"/>
              <a:t>.</a:t>
            </a:r>
            <a:endParaRPr kumimoji="1"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629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2034" y="229269"/>
            <a:ext cx="11767931" cy="2387600"/>
          </a:xfrm>
        </p:spPr>
        <p:txBody>
          <a:bodyPr anchor="ctr">
            <a:normAutofit/>
          </a:bodyPr>
          <a:lstStyle/>
          <a:p>
            <a:r>
              <a:rPr lang="ja-JP" altLang="en-US" b="1" dirty="0" smtClean="0"/>
              <a:t>（</a:t>
            </a:r>
            <a:r>
              <a:rPr lang="ja-JP" altLang="en-US" b="1" dirty="0"/>
              <a:t>公社）日本矯正歯科学会ＣＯＩ開示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3997" y="1953755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4400" i="1" dirty="0" smtClean="0">
                <a:solidFill>
                  <a:srgbClr val="FF0000"/>
                </a:solidFill>
              </a:rPr>
              <a:t>筆頭発表者名</a:t>
            </a:r>
            <a:endParaRPr kumimoji="1" lang="ja-JP" altLang="en-US" sz="4400" i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2034" y="119271"/>
            <a:ext cx="1669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範</a:t>
            </a:r>
            <a:r>
              <a:rPr lang="ja-JP" altLang="en-US" sz="3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例</a:t>
            </a:r>
            <a:endParaRPr kumimoji="1" lang="ja-JP" altLang="en-US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2034" y="2781636"/>
            <a:ext cx="12085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/>
              <a:t>演題</a:t>
            </a:r>
            <a:r>
              <a:rPr lang="ja-JP" altLang="en-US" sz="3200" b="1" dirty="0"/>
              <a:t>発表に関連し</a:t>
            </a:r>
            <a:r>
              <a:rPr lang="en-US" altLang="ja-JP" sz="3200" b="1" dirty="0"/>
              <a:t>, </a:t>
            </a:r>
            <a:r>
              <a:rPr lang="ja-JP" altLang="en-US" sz="3200" b="1" dirty="0"/>
              <a:t>開示すべき</a:t>
            </a:r>
            <a:r>
              <a:rPr lang="en-US" altLang="ja-JP" sz="3200" b="1" dirty="0"/>
              <a:t>CO I </a:t>
            </a:r>
            <a:r>
              <a:rPr lang="ja-JP" altLang="en-US" sz="3200" b="1" dirty="0"/>
              <a:t>関係にある企業などとして</a:t>
            </a:r>
            <a:r>
              <a:rPr lang="en-US" altLang="ja-JP" sz="3200" b="1" dirty="0"/>
              <a:t>, </a:t>
            </a:r>
            <a:endParaRPr kumimoji="1" lang="ja-JP" altLang="en-US" sz="32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28260" y="3300509"/>
            <a:ext cx="7103165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TW" altLang="en-US" sz="2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顧問</a:t>
            </a:r>
            <a:r>
              <a:rPr lang="zh-TW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株保有：＊＊＊会社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特許使用料：＊＊＊会社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講演料：＊＊＊会社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原稿料：＊＊＊会社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受託研究・共同研究費：＊＊＊会社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奨学寄付金：＊＊＊会社</a:t>
            </a:r>
          </a:p>
          <a:p>
            <a:r>
              <a:rPr lang="zh-CN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寄付講座所属：＊＊＊会社</a:t>
            </a: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 Unicode MS" panose="020B0604020202020204" pitchFamily="50" charset="-128"/>
              </a:rPr>
              <a:t>贈答品などの報酬：＊＊＊会社</a:t>
            </a:r>
            <a:endParaRPr kumimoji="1" lang="ja-JP" altLang="en-US" sz="2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 rot="10800000">
            <a:off x="5552658" y="4227441"/>
            <a:ext cx="1934820" cy="1411359"/>
          </a:xfrm>
          <a:prstGeom prst="rightArrow">
            <a:avLst>
              <a:gd name="adj1" fmla="val 42740"/>
              <a:gd name="adj2" fmla="val 392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620000" y="4476500"/>
            <a:ext cx="4359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u="sng" dirty="0" smtClean="0">
                <a:solidFill>
                  <a:srgbClr val="002060"/>
                </a:solidFill>
              </a:rPr>
              <a:t>「</a:t>
            </a:r>
            <a:r>
              <a:rPr lang="ja-JP" altLang="en-US" sz="2800" b="1" u="sng" dirty="0">
                <a:solidFill>
                  <a:srgbClr val="002060"/>
                </a:solidFill>
              </a:rPr>
              <a:t>有」に該当する項目を記載すること．金額は不要．</a:t>
            </a:r>
            <a:endParaRPr kumimoji="1" lang="ja-JP" altLang="en-US" sz="28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8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145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Arial Unicode MS</vt:lpstr>
      <vt:lpstr>ＭＳ Ｐゴシック</vt:lpstr>
      <vt:lpstr>Arial</vt:lpstr>
      <vt:lpstr>Calibri</vt:lpstr>
      <vt:lpstr>Calibri Light</vt:lpstr>
      <vt:lpstr>Office テーマ</vt:lpstr>
      <vt:lpstr>（公社）日本矯正歯科学会ＣＯＩ開示</vt:lpstr>
      <vt:lpstr>（公社）日本矯正歯科学会ＣＯＩ開示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</dc:creator>
  <cp:lastModifiedBy>intergroup</cp:lastModifiedBy>
  <cp:revision>5</cp:revision>
  <dcterms:created xsi:type="dcterms:W3CDTF">2017-08-28T03:19:20Z</dcterms:created>
  <dcterms:modified xsi:type="dcterms:W3CDTF">2017-08-28T05:44:42Z</dcterms:modified>
</cp:coreProperties>
</file>