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512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E3DF6-DFC7-401A-8225-A4661340F242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FE91-63DE-49BE-BEB5-64747CAC74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92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8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20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65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06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00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24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92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66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5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30EE-A0EC-4FE2-8425-0F28031A217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136C-A4E6-42EE-AD46-975E87BA9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69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9DF9-4A1A-4685-80EB-EFF61FB92EFE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81E0-AE96-4A80-95EB-03128F066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5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BFF5-D52C-A034-8582-59947DBB0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7EE39-6EB4-A206-9C40-78A925CC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93" y="172084"/>
            <a:ext cx="10393902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333399"/>
                </a:solidFill>
                <a:latin typeface="+mn-lt"/>
                <a:ea typeface="BIZ UDPゴシック" panose="020B0400000000000000" pitchFamily="50" charset="-128"/>
              </a:rPr>
              <a:t>Repair of anterior fascia and </a:t>
            </a:r>
            <a:r>
              <a:rPr lang="en-US" altLang="ja-JP" sz="4000" b="1" dirty="0" err="1">
                <a:solidFill>
                  <a:srgbClr val="333399"/>
                </a:solidFill>
                <a:latin typeface="+mn-lt"/>
                <a:ea typeface="BIZ UDPゴシック" panose="020B0400000000000000" pitchFamily="50" charset="-128"/>
              </a:rPr>
              <a:t>linea</a:t>
            </a:r>
            <a:r>
              <a:rPr lang="en-US" altLang="ja-JP" sz="4000" b="1" dirty="0">
                <a:solidFill>
                  <a:srgbClr val="333399"/>
                </a:solidFill>
                <a:latin typeface="+mn-lt"/>
                <a:ea typeface="BIZ UDPゴシック" panose="020B0400000000000000" pitchFamily="50" charset="-128"/>
              </a:rPr>
              <a:t> alba</a:t>
            </a:r>
            <a:endParaRPr lang="ja-JP" altLang="en-US" sz="4000" b="1" dirty="0">
              <a:latin typeface="+mn-lt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8E5FBC-A3AE-E750-D119-29C19D38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18" y="2227207"/>
            <a:ext cx="4723075" cy="258483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0353850-3121-662C-87A5-01223C4D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29" y="2206007"/>
            <a:ext cx="4745666" cy="258483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02C0CE-9586-4D78-4572-68640646A200}"/>
              </a:ext>
            </a:extLst>
          </p:cNvPr>
          <p:cNvSpPr txBox="1"/>
          <p:nvPr/>
        </p:nvSpPr>
        <p:spPr>
          <a:xfrm>
            <a:off x="831093" y="5169527"/>
            <a:ext cx="579650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BIZ UDPゴシック" panose="020B0400000000000000" pitchFamily="50" charset="-128"/>
                <a:cs typeface="+mn-cs"/>
              </a:rPr>
              <a:t>・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BIZ UDPゴシック" panose="020B0400000000000000" pitchFamily="50" charset="-128"/>
                <a:cs typeface="+mn-cs"/>
              </a:rPr>
              <a:t>P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reservation of the superior epigastric artery perforators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84A1974-4E78-F0A4-4119-FA54546F5D70}"/>
              </a:ext>
            </a:extLst>
          </p:cNvPr>
          <p:cNvSpPr txBox="1"/>
          <p:nvPr/>
        </p:nvSpPr>
        <p:spPr>
          <a:xfrm>
            <a:off x="6839817" y="5128490"/>
            <a:ext cx="5699023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BIZ UDPゴシック" panose="020B0400000000000000" pitchFamily="50" charset="-128"/>
                <a:cs typeface="+mn-cs"/>
              </a:rPr>
              <a:t>・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nherit"/>
                <a:ea typeface="游ゴシック" panose="020B0400000000000000" pitchFamily="50" charset="-128"/>
                <a:cs typeface="+mn-cs"/>
              </a:rPr>
              <a:t>Repair of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nherit"/>
                <a:ea typeface="游ゴシック" panose="020B0400000000000000" pitchFamily="50" charset="-128"/>
                <a:cs typeface="+mn-cs"/>
              </a:rPr>
              <a:t>linea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nherit"/>
                <a:ea typeface="游ゴシック" panose="020B0400000000000000" pitchFamily="50" charset="-128"/>
                <a:cs typeface="+mn-cs"/>
              </a:rPr>
              <a:t> alba separation caused by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nherit"/>
                <a:ea typeface="游ゴシック" panose="020B0400000000000000" pitchFamily="50" charset="-128"/>
                <a:cs typeface="+mn-cs"/>
              </a:rPr>
              <a:t>   pregnancy and childbirth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DEB34D-E074-CA43-98F5-2530CF506CEA}"/>
              </a:ext>
            </a:extLst>
          </p:cNvPr>
          <p:cNvSpPr txBox="1"/>
          <p:nvPr/>
        </p:nvSpPr>
        <p:spPr>
          <a:xfrm>
            <a:off x="2664074" y="1089944"/>
            <a:ext cx="4417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腹直筋前鞘と白線の修復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54030D-0EBA-9A8A-3737-8D92FCCFCBD8}"/>
              </a:ext>
            </a:extLst>
          </p:cNvPr>
          <p:cNvSpPr txBox="1"/>
          <p:nvPr/>
        </p:nvSpPr>
        <p:spPr>
          <a:xfrm>
            <a:off x="1965869" y="5508081"/>
            <a:ext cx="4417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上腹壁動脈穿通枝の温存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616E73-A98A-3E66-D9A2-CD69A0916600}"/>
              </a:ext>
            </a:extLst>
          </p:cNvPr>
          <p:cNvSpPr txBox="1"/>
          <p:nvPr/>
        </p:nvSpPr>
        <p:spPr>
          <a:xfrm>
            <a:off x="7240772" y="5887672"/>
            <a:ext cx="4417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妊娠出産に伴って拡大した白線の修復</a:t>
            </a:r>
          </a:p>
        </p:txBody>
      </p:sp>
    </p:spTree>
    <p:extLst>
      <p:ext uri="{BB962C8B-B14F-4D97-AF65-F5344CB8AC3E}">
        <p14:creationId xmlns:p14="http://schemas.microsoft.com/office/powerpoint/2010/main" val="127112087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</Words>
  <Application>Microsoft Office PowerPoint</Application>
  <PresentationFormat>ワイド画面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inherit</vt:lpstr>
      <vt:lpstr>ＭＳ Ｐゴシック</vt:lpstr>
      <vt:lpstr>游ゴシック</vt:lpstr>
      <vt:lpstr>Arial</vt:lpstr>
      <vt:lpstr>Calibri</vt:lpstr>
      <vt:lpstr>Calibri Light</vt:lpstr>
      <vt:lpstr>2_Office テーマ</vt:lpstr>
      <vt:lpstr>Repair of anterior fascia and linea alba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利彦 佐武</dc:creator>
  <cp:lastModifiedBy>鈴木伸征</cp:lastModifiedBy>
  <cp:revision>2</cp:revision>
  <dcterms:created xsi:type="dcterms:W3CDTF">2025-09-15T12:14:30Z</dcterms:created>
  <dcterms:modified xsi:type="dcterms:W3CDTF">2025-10-07T02:30:16Z</dcterms:modified>
</cp:coreProperties>
</file>