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en+rVl76JF33T9atPUIeGHpUP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2B973A6-DF35-40AF-AF66-5556BAEE544F}">
  <a:tblStyle styleId="{A2B973A6-DF35-40AF-AF66-5556BAEE544F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tcBdr/>
        <a:fill>
          <a:solidFill>
            <a:srgbClr val="CAD1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1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subTitle" idx="1"/>
          </p:nvPr>
        </p:nvSpPr>
        <p:spPr>
          <a:xfrm>
            <a:off x="847165" y="3193427"/>
            <a:ext cx="10497669" cy="2375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ja-JP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  <a:t>演題発表に関連し、開示すべき利益相反関係にある企業などとして、</a:t>
            </a:r>
            <a:endParaRPr>
              <a:solidFill>
                <a:srgbClr val="00206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1326776" y="681319"/>
            <a:ext cx="9502589" cy="2115670"/>
          </a:xfrm>
          <a:prstGeom prst="rect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0" i="0" u="none" strike="noStrike" cap="none" dirty="0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  <a:t>日本看護倫理学会 第1</a:t>
            </a:r>
            <a:r>
              <a:rPr lang="en-US" altLang="ja-JP" sz="2800" b="0" i="0" u="none" strike="noStrike" cap="none" dirty="0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  <a:t>8</a:t>
            </a:r>
            <a:r>
              <a:rPr lang="ja-JP" sz="2800" b="0" i="0" u="none" strike="noStrike" cap="none" dirty="0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  <a:t>回年次大会</a:t>
            </a:r>
            <a:br>
              <a:rPr lang="ja-JP" sz="1800" b="0" i="0" u="none" strike="noStrike" cap="none" dirty="0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lang="ja-JP" sz="1800" b="0" i="0" u="none" strike="noStrike" cap="none" dirty="0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br>
              <a:rPr lang="ja-JP" sz="1800" b="0" i="0" u="none" strike="noStrike" cap="none" dirty="0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lang="ja-JP" sz="4400" b="0" i="0" u="none" strike="noStrike" cap="none" dirty="0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  <a:t>利益相反の開示</a:t>
            </a:r>
            <a:br>
              <a:rPr lang="ja-JP" sz="3200" b="0" i="0" u="none" strike="noStrike" cap="none" dirty="0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</a:br>
            <a:br>
              <a:rPr lang="ja-JP" sz="2000" b="0" i="0" u="none" strike="noStrike" cap="none" dirty="0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lang="ja-JP" sz="2000" b="0" i="0" u="none" strike="noStrike" cap="none" dirty="0">
                <a:solidFill>
                  <a:srgbClr val="002060"/>
                </a:solidFill>
                <a:latin typeface="Meiryo"/>
                <a:ea typeface="Meiryo"/>
                <a:cs typeface="Meiryo"/>
                <a:sym typeface="Meiryo"/>
              </a:rPr>
              <a:t>筆頭発表者名：　〇〇　〇〇</a:t>
            </a: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8" name="Google Shape;88;p1"/>
          <p:cNvGraphicFramePr/>
          <p:nvPr/>
        </p:nvGraphicFramePr>
        <p:xfrm>
          <a:off x="3412565" y="3606302"/>
          <a:ext cx="6367925" cy="2966800"/>
        </p:xfrm>
        <a:graphic>
          <a:graphicData uri="http://schemas.openxmlformats.org/drawingml/2006/table">
            <a:tbl>
              <a:tblPr>
                <a:noFill/>
                <a:tableStyleId>{A2B973A6-DF35-40AF-AF66-5556BAEE544F}</a:tableStyleId>
              </a:tblPr>
              <a:tblGrid>
                <a:gridCol w="38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5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 u="none" strike="noStrike" cap="none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①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役員・顧問職：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なし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②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株式：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あり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③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特許使用料：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なし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④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講演料：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800"/>
                        <a:buFont typeface="Meiryo"/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なし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⑤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原稿料：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800"/>
                        <a:buFont typeface="Meiryo"/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なし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⑥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研究費：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〇〇製薬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⑦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奨学寄附金（奨励寄附金）：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なし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⑧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その他報酬：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>
                          <a:solidFill>
                            <a:srgbClr val="00206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なし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ワイド画面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Meiryo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</cp:revision>
  <dcterms:created xsi:type="dcterms:W3CDTF">2024-05-10T05:04:18Z</dcterms:created>
  <dcterms:modified xsi:type="dcterms:W3CDTF">2025-04-03T05:51:53Z</dcterms:modified>
</cp:coreProperties>
</file>