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en+rVl76JF33T9atPUIeGHpUP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B973A6-DF35-40AF-AF66-5556BAEE544F}">
  <a:tblStyle styleId="{A2B973A6-DF35-40AF-AF66-5556BAEE544F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9EC"/>
          </a:solidFill>
        </a:fill>
      </a:tcStyle>
    </a:wholeTbl>
    <a:band1H>
      <a:tcTxStyle/>
      <a:tcStyle>
        <a:tcBdr/>
        <a:fill>
          <a:solidFill>
            <a:srgbClr val="CAD1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1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47165" y="3193427"/>
            <a:ext cx="10497669" cy="2375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ja-JP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演題発表に関連し、開示すべき利益相反関係にある企業などとして、</a:t>
            </a:r>
            <a:endParaRPr>
              <a:solidFill>
                <a:srgbClr val="00206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326776" y="681319"/>
            <a:ext cx="9502589" cy="211567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日本看護倫理学会 第1</a:t>
            </a:r>
            <a:r>
              <a:rPr lang="en-US" altLang="ja-JP" sz="2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8</a:t>
            </a:r>
            <a:r>
              <a:rPr lang="ja-JP" sz="2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回年次大会</a:t>
            </a:r>
            <a:br>
              <a:rPr lang="ja-JP" sz="1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</a:br>
            <a:r>
              <a:rPr lang="ja-JP" sz="1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 </a:t>
            </a:r>
            <a:br>
              <a:rPr lang="ja-JP" sz="18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</a:br>
            <a:r>
              <a:rPr lang="ja-JP" sz="44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利益相反の開示</a:t>
            </a:r>
            <a:br>
              <a:rPr lang="ja-JP" sz="32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</a:br>
            <a:br>
              <a:rPr lang="ja-JP" sz="20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</a:br>
            <a:r>
              <a:rPr lang="ja-JP" sz="2000" b="0" i="0" u="none" strike="noStrike" cap="none" dirty="0">
                <a:solidFill>
                  <a:srgbClr val="002060"/>
                </a:solidFill>
                <a:latin typeface="Meiryo"/>
                <a:ea typeface="Meiryo"/>
                <a:cs typeface="Meiryo"/>
                <a:sym typeface="Meiryo"/>
              </a:rPr>
              <a:t>筆頭発表者名：　〇〇　〇〇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3412565" y="3606302"/>
          <a:ext cx="6367925" cy="2966800"/>
        </p:xfrm>
        <a:graphic>
          <a:graphicData uri="http://schemas.openxmlformats.org/drawingml/2006/table">
            <a:tbl>
              <a:tblPr>
                <a:noFill/>
                <a:tableStyleId>{A2B973A6-DF35-40AF-AF66-5556BAEE544F}</a:tableStyleId>
              </a:tblPr>
              <a:tblGrid>
                <a:gridCol w="38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u="none" strike="noStrike" cap="none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①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役員・顧問職：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②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株式：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あり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③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特許使用料：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④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講演料：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Meiryo"/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⑤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原稿料：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Meiryo"/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⑥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研究費：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〇〇製薬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奨学寄附金（奨励寄附金）：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⑧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その他報酬：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>
                          <a:solidFill>
                            <a:srgbClr val="00206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なし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ワイド画面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dcterms:created xsi:type="dcterms:W3CDTF">2024-05-10T05:04:18Z</dcterms:created>
  <dcterms:modified xsi:type="dcterms:W3CDTF">2025-04-03T05:51:53Z</dcterms:modified>
</cp:coreProperties>
</file>