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80EFE-F1B6-F357-8DCB-E23FEB80C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BDCD12-89CB-6403-2382-26266DF99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8C72F4-468A-60F0-5E05-B5217FF4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A70F9-83B2-C586-3C0E-3F33A56D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89863-4560-D7CB-100E-02CD77D0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00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E5FBE-84DA-3B53-80D5-03C7A999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F5A6AA-F03E-6954-B887-0BF3E7978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2AFB9E-1FA9-ACE5-154F-685605A8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73886-537C-149C-1E54-9034816B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4711E6-169D-CCA7-930E-A8725EDF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1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F3CAC1-D2A4-4962-8EA2-710866362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5A782D-C673-912F-B979-CA3035E1F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FEC32-A179-7629-9550-42D91A6AA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446D5-5AEC-1DEF-2950-67412966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80C5A-6AB5-C75E-7999-54F17DFB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77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1686C-A180-EFB7-9908-AA03565A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9EFE00-35D6-1307-33E3-32BE63960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BFE02C-F128-4CB7-DD92-05DA15A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EE3BE-098A-7CAC-CEF0-0F6EC897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A8B55-6421-95D3-9C76-439D9FBC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8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DCCFE-AA3C-0F8B-0B7A-CB619AEA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7C2FF2-3644-3159-8D7A-DA2C7E0B0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FB6429-41B8-4BE2-9EB5-F7A7967B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380BE2-F153-446F-D0F3-4FA0F8E2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FCD03-D260-B5FE-1436-3E420CB6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1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5E5B5-5FD1-E36E-E6DD-C65B2288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50333-7450-FCA4-95C7-C6044EB5C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FB66C4-B58C-45B0-BF20-4346925D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74F8F5-64A5-BA55-DF68-D8099833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9E9B70-6CAC-F19E-B5C2-B36758A6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5B4E6F-BDD9-9888-5F22-0FF52B1D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90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A4B5F-43DF-A5AE-18C7-C2CD0F52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0864D5-2BD0-B5AB-92D7-5A6132074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2246CE-378F-F403-D545-22092CABF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9713B8-3302-21F9-E3B2-93AEB5B63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5D61F7-B30E-1812-61AE-97360B0C1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F757FE-A275-1E3A-5EC1-9157F6EA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39EFBE-BAB8-A882-4DAC-77456005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DF696-AD64-519A-3333-86F7B88B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43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C3927-A50A-925D-F52B-6474905A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2A6C5A-9DDF-AC2F-8C76-141D491A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BBC5A8-B13E-6575-C0D6-B0626601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9917EB-C753-A1D9-99AC-0A9D309A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65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1C64B5-4C23-8B2A-9B66-2AF650BC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530A32-4DFF-C51E-E57C-20472F4F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83A6AD-52FC-B96D-7F22-36A9933F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C79BD-BE47-7D0D-195C-035E503C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79BC1-75B6-66F6-92FA-839D2664F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E4C290-D5C6-28EF-3236-B3CF1D5CE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0D0814-6599-C5C3-B051-54DC19D5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0CDFEF-113D-5046-4688-5EEB8370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0B4B16-BC24-820A-8DDD-7BF095BD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3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C7E91-9F24-2662-99C6-C8B71EFE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FE5572-36A9-B488-C9DD-6E8472102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84117D-1CB8-3700-298B-E280F3383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B38764-C4B7-E60D-B415-08A6279B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F55402-B6DD-7B28-EA92-F74662DF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70AB01-9006-07AF-A20C-50EDDA54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F9EEE8-94B0-6021-FDCF-EB4FF6FF9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A6AF86-D5B5-B29A-57FA-199A942B9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FE4F24-B105-D0C5-A185-CF5B900FA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B02C68-0EB1-4CC8-A008-E8C896EA045F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63C53-DD6C-51DF-8F04-94E3A5CD0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9B502-88D2-F142-6FE8-2BCCDB887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56C908-4E4C-4235-8C32-445596E8F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59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DF4AB57-D7D4-2006-E2E8-F9EBF3DE8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8885"/>
            <a:ext cx="9144000" cy="1655762"/>
          </a:xfrm>
        </p:spPr>
        <p:txBody>
          <a:bodyPr>
            <a:noAutofit/>
          </a:bodyPr>
          <a:lstStyle/>
          <a:p>
            <a:r>
              <a:rPr kumimoji="1" lang="ja-JP" altLang="en-US" sz="4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演題発表に関連し、開示すべき利益相反関係にある企業などはありません。</a:t>
            </a:r>
            <a:endParaRPr kumimoji="1" lang="ja-JP" altLang="en-US" sz="40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3CA4F0-B075-460A-3EF2-2071D95FCCD1}"/>
              </a:ext>
            </a:extLst>
          </p:cNvPr>
          <p:cNvSpPr/>
          <p:nvPr/>
        </p:nvSpPr>
        <p:spPr>
          <a:xfrm>
            <a:off x="1326776" y="681318"/>
            <a:ext cx="9502589" cy="2456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日本看護倫理学会 第</a:t>
            </a:r>
            <a:r>
              <a:rPr kumimoji="1" lang="en-US" altLang="ja-JP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回年次大会</a:t>
            </a:r>
            <a:br>
              <a:rPr kumimoji="1"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br>
              <a:rPr kumimoji="1"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6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kumimoji="1" lang="en-US" altLang="ja-JP" sz="3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　〇〇　〇〇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7553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</cp:revision>
  <dcterms:created xsi:type="dcterms:W3CDTF">2024-05-10T05:04:18Z</dcterms:created>
  <dcterms:modified xsi:type="dcterms:W3CDTF">2025-04-03T05:51:02Z</dcterms:modified>
</cp:coreProperties>
</file>