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285728"/>
            <a:ext cx="8568952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3800" dirty="0" smtClean="0"/>
              <a:t>23</a:t>
            </a:r>
            <a:r>
              <a:rPr lang="en-US" altLang="ja-JP" sz="3800" baseline="30000" dirty="0" smtClean="0"/>
              <a:t>rd</a:t>
            </a:r>
            <a:r>
              <a:rPr lang="en-US" altLang="ja-JP" sz="3800" dirty="0" smtClean="0"/>
              <a:t> International Visual Field and Imaging</a:t>
            </a:r>
            <a:br>
              <a:rPr lang="en-US" altLang="ja-JP" sz="3800" dirty="0" smtClean="0"/>
            </a:br>
            <a:r>
              <a:rPr lang="en-US" altLang="ja-JP" sz="3800" dirty="0" smtClean="0"/>
              <a:t>Financial </a:t>
            </a:r>
            <a:r>
              <a:rPr lang="en-US" altLang="ja-JP" sz="3800" dirty="0" smtClean="0"/>
              <a:t>Disclosure</a:t>
            </a:r>
            <a:r>
              <a:rPr kumimoji="1" lang="en-US" altLang="ja-JP" sz="3800" dirty="0" smtClean="0"/>
              <a:t/>
            </a:r>
            <a:br>
              <a:rPr kumimoji="1" lang="en-US" altLang="ja-JP" sz="3800" dirty="0" smtClean="0"/>
            </a:b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en-US" altLang="ja-JP" sz="3200" dirty="0" smtClean="0"/>
              <a:t>First Author: </a:t>
            </a:r>
            <a:r>
              <a:rPr lang="en-US" altLang="ja-JP" sz="3200" dirty="0" smtClean="0"/>
              <a:t>John Smith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【Conflict of Interest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en-US" altLang="ja-JP" dirty="0" smtClean="0">
                <a:solidFill>
                  <a:srgbClr val="FFFF00"/>
                </a:solidFill>
              </a:rPr>
              <a:t>John Smith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en-US" altLang="ja-JP" dirty="0" smtClean="0">
                <a:solidFill>
                  <a:srgbClr val="FFFF00"/>
                </a:solidFill>
              </a:rPr>
              <a:t>ABC Company</a:t>
            </a:r>
            <a:r>
              <a:rPr lang="en-US" altLang="ja-JP" dirty="0" smtClean="0">
                <a:solidFill>
                  <a:srgbClr val="FFFF00"/>
                </a:solidFill>
              </a:rPr>
              <a:t> </a:t>
            </a:r>
            <a:r>
              <a:rPr lang="en-US" altLang="ja-JP" dirty="0" smtClean="0">
                <a:solidFill>
                  <a:srgbClr val="FFFF00"/>
                </a:solidFill>
              </a:rPr>
              <a:t>【</a:t>
            </a:r>
            <a:r>
              <a:rPr lang="en-US" altLang="ja-JP" dirty="0">
                <a:solidFill>
                  <a:srgbClr val="FFFF00"/>
                </a:solidFill>
              </a:rPr>
              <a:t>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en-US" altLang="ja-JP" dirty="0" smtClean="0">
                <a:solidFill>
                  <a:srgbClr val="FFFF00"/>
                </a:solidFill>
              </a:rPr>
              <a:t>XY </a:t>
            </a:r>
            <a:r>
              <a:rPr lang="en-US" altLang="ja-JP" dirty="0" err="1" smtClean="0">
                <a:solidFill>
                  <a:srgbClr val="FFFF00"/>
                </a:solidFill>
              </a:rPr>
              <a:t>Corp.【I</a:t>
            </a:r>
            <a:r>
              <a:rPr lang="en-US" altLang="ja-JP" dirty="0" smtClean="0">
                <a:solidFill>
                  <a:srgbClr val="FFFF00"/>
                </a:solidFill>
              </a:rPr>
              <a:t>】 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lang="en-US" altLang="ja-JP" dirty="0">
                <a:solidFill>
                  <a:srgbClr val="FFFF00"/>
                </a:solidFill>
              </a:rPr>
              <a:t>Jane Smith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There </a:t>
            </a:r>
            <a:r>
              <a:rPr lang="en-US" altLang="ja-JP" dirty="0">
                <a:solidFill>
                  <a:srgbClr val="FFFF00"/>
                </a:solidFill>
              </a:rPr>
              <a:t>is no conflict of interest to be </a:t>
            </a:r>
            <a:r>
              <a:rPr lang="en-US" altLang="ja-JP" dirty="0" smtClean="0">
                <a:solidFill>
                  <a:srgbClr val="FFFF00"/>
                </a:solidFill>
              </a:rPr>
              <a:t>disclosed.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23528" y="285728"/>
            <a:ext cx="8568952" cy="3314723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800" smtClean="0"/>
              <a:t>23</a:t>
            </a:r>
            <a:r>
              <a:rPr lang="en-US" altLang="ja-JP" sz="3800" baseline="30000" smtClean="0"/>
              <a:t>rd</a:t>
            </a:r>
            <a:r>
              <a:rPr lang="en-US" altLang="ja-JP" sz="3800" smtClean="0"/>
              <a:t> International Visual Field and Imaging</a:t>
            </a:r>
            <a:br>
              <a:rPr lang="en-US" altLang="ja-JP" sz="3800" smtClean="0"/>
            </a:br>
            <a:r>
              <a:rPr lang="en-US" altLang="ja-JP" sz="3800" smtClean="0"/>
              <a:t>Financial Disclosure</a:t>
            </a:r>
            <a:br>
              <a:rPr lang="en-US" altLang="ja-JP" sz="3800" smtClean="0"/>
            </a:br>
            <a:r>
              <a:rPr lang="en-US" altLang="ja-JP" sz="4000" smtClean="0"/>
              <a:t/>
            </a:r>
            <a:br>
              <a:rPr lang="en-US" altLang="ja-JP" sz="4000" smtClean="0"/>
            </a:br>
            <a:r>
              <a:rPr lang="en-US" altLang="ja-JP" sz="3200" smtClean="0"/>
              <a:t>First Author: John Smith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760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27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23rd International Visual Field and Imaging Financial Disclosure  First Author: John Smith</vt:lpstr>
      <vt:lpstr>PowerPoint プレゼンテーション</vt:lpstr>
    </vt:vector>
  </TitlesOfParts>
  <Company>財団法人 日本眼科学会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Rino Ikeuchi</cp:lastModifiedBy>
  <cp:revision>9</cp:revision>
  <dcterms:created xsi:type="dcterms:W3CDTF">2011-06-01T08:04:11Z</dcterms:created>
  <dcterms:modified xsi:type="dcterms:W3CDTF">2017-08-23T11:04:19Z</dcterms:modified>
</cp:coreProperties>
</file>