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66" y="10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66B82A-AF5C-4DB3-8CAC-8003B4C230D3}" type="datetimeFigureOut">
              <a:rPr kumimoji="1" lang="ja-JP" altLang="en-US" smtClean="0"/>
              <a:t>2025/2/20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E0DE52-7A80-4F26-894F-43C0BE251E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84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2025/2/20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6702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2025/2/20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8383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2025/2/20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0171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2025/2/20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2803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2025/2/20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4025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2025/2/20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7522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2025/2/20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8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2025/2/20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8277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2025/2/20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9523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2025/2/20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4989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2025/2/20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4024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B69BB-093D-45C1-9879-131EF29C1F16}" type="datetimeFigureOut">
              <a:rPr kumimoji="1" lang="ja-JP" altLang="en-US" smtClean="0"/>
              <a:t>2025/2/20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48742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ln w="127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altLang="ja-JP" sz="3600" b="1" dirty="0"/>
              <a:t>The 53</a:t>
            </a:r>
            <a:r>
              <a:rPr lang="en-US" altLang="ja-JP" sz="3600" b="1" baseline="30000" dirty="0"/>
              <a:t>rd</a:t>
            </a:r>
            <a:r>
              <a:rPr lang="en-US" altLang="ja-JP" sz="3600" b="1" dirty="0"/>
              <a:t>  Congress of the Japanese Headache Society</a:t>
            </a:r>
            <a:br>
              <a:rPr lang="en-US" altLang="ja-JP" sz="3600" b="1" dirty="0"/>
            </a:br>
            <a:r>
              <a:rPr lang="en-US" altLang="ja-JP" sz="2800" b="1" dirty="0"/>
              <a:t>Name of First Author</a:t>
            </a:r>
            <a:r>
              <a:rPr lang="ja-JP" altLang="en-US" sz="2800" b="1" dirty="0"/>
              <a:t>：</a:t>
            </a:r>
            <a:r>
              <a:rPr lang="ja-JP" altLang="en-US" sz="2800" b="1" i="1" dirty="0"/>
              <a:t>○○　○○</a:t>
            </a:r>
            <a:endParaRPr lang="ja-JP" altLang="en-US" sz="3600" b="1" i="1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2"/>
          </p:nvPr>
        </p:nvSpPr>
        <p:spPr>
          <a:xfrm>
            <a:off x="594821" y="1916832"/>
            <a:ext cx="5386917" cy="39512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b="1" dirty="0"/>
              <a:t>①</a:t>
            </a:r>
            <a:r>
              <a:rPr lang="en-US" altLang="ja-JP" b="1" dirty="0"/>
              <a:t>Advisory role</a:t>
            </a:r>
            <a:r>
              <a:rPr lang="ja-JP" altLang="en-US" b="1" dirty="0"/>
              <a:t>：　　　　　　　　　　　　　　　　　　　　　　</a:t>
            </a:r>
            <a:endParaRPr lang="en-US" altLang="ja-JP" b="1" dirty="0"/>
          </a:p>
          <a:p>
            <a:pPr marL="0" indent="0">
              <a:buNone/>
            </a:pPr>
            <a:r>
              <a:rPr kumimoji="1" lang="ja-JP" altLang="en-US" b="1" dirty="0"/>
              <a:t>②</a:t>
            </a:r>
            <a:r>
              <a:rPr lang="en-US" altLang="ja-JP" b="1" dirty="0"/>
              <a:t>Stock ownership or options</a:t>
            </a:r>
            <a:r>
              <a:rPr lang="ja-JP" altLang="en-US" b="1" dirty="0"/>
              <a:t>：　　　　　　　　　　　　　　　　  </a:t>
            </a:r>
            <a:endParaRPr lang="en-US" altLang="ja-JP" b="1" dirty="0"/>
          </a:p>
          <a:p>
            <a:pPr marL="0" indent="0">
              <a:buNone/>
            </a:pPr>
            <a:r>
              <a:rPr kumimoji="1" lang="ja-JP" altLang="en-US" b="1" dirty="0"/>
              <a:t>③</a:t>
            </a:r>
            <a:r>
              <a:rPr kumimoji="1" lang="en-US" altLang="ja-JP" b="1" dirty="0"/>
              <a:t>Patent royalties/licensing fees</a:t>
            </a:r>
            <a:r>
              <a:rPr kumimoji="1" lang="ja-JP" altLang="en-US" b="1" dirty="0"/>
              <a:t>：　　　　　　　　　　　　　　　　　 </a:t>
            </a:r>
            <a:endParaRPr kumimoji="1" lang="en-US" altLang="ja-JP" b="1" dirty="0"/>
          </a:p>
          <a:p>
            <a:pPr marL="0" indent="0">
              <a:buNone/>
            </a:pPr>
            <a:r>
              <a:rPr lang="ja-JP" altLang="en-US" b="1" dirty="0"/>
              <a:t>④</a:t>
            </a:r>
            <a:r>
              <a:rPr lang="en-US" altLang="ja-JP" b="1" dirty="0"/>
              <a:t>Honoraria(e.g. lecture fees):</a:t>
            </a:r>
            <a:r>
              <a:rPr lang="ja-JP" altLang="en-US" b="1" dirty="0"/>
              <a:t>　　　　　　　　　　　　　　　　　　　　　</a:t>
            </a:r>
            <a:endParaRPr lang="en-US" altLang="ja-JP" b="1" dirty="0"/>
          </a:p>
          <a:p>
            <a:pPr marL="0" indent="0">
              <a:buNone/>
            </a:pPr>
            <a:r>
              <a:rPr kumimoji="1" lang="ja-JP" altLang="en-US" b="1" dirty="0"/>
              <a:t>⑤</a:t>
            </a:r>
            <a:r>
              <a:rPr kumimoji="1" lang="en-US" altLang="ja-JP" b="1" dirty="0"/>
              <a:t>Manuscript fees</a:t>
            </a:r>
            <a:r>
              <a:rPr kumimoji="1" lang="ja-JP" altLang="en-US" b="1" dirty="0"/>
              <a:t>：　　　　　　　　　　　　　　　　　　　　 </a:t>
            </a:r>
            <a:endParaRPr kumimoji="1" lang="en-US" altLang="ja-JP" b="1" dirty="0"/>
          </a:p>
          <a:p>
            <a:pPr marL="0" indent="0">
              <a:buNone/>
            </a:pPr>
            <a:r>
              <a:rPr lang="ja-JP" altLang="en-US" b="1" dirty="0"/>
              <a:t>⑥</a:t>
            </a:r>
            <a:r>
              <a:rPr lang="en-US" altLang="ja-JP" b="1" dirty="0"/>
              <a:t>Research funding</a:t>
            </a:r>
            <a:r>
              <a:rPr lang="ja-JP" altLang="en-US" b="1" dirty="0"/>
              <a:t>：</a:t>
            </a:r>
            <a:endParaRPr lang="en-US" altLang="ja-JP" b="1" dirty="0"/>
          </a:p>
          <a:p>
            <a:pPr marL="0" indent="0">
              <a:buNone/>
            </a:pPr>
            <a:r>
              <a:rPr kumimoji="1" lang="ja-JP" altLang="en-US" b="1" dirty="0"/>
              <a:t>⑦</a:t>
            </a:r>
            <a:r>
              <a:rPr kumimoji="1" lang="en-US" altLang="ja-JP" b="1" dirty="0"/>
              <a:t>Subsidies or Donations:</a:t>
            </a:r>
          </a:p>
          <a:p>
            <a:pPr marL="0" indent="0">
              <a:buNone/>
            </a:pPr>
            <a:r>
              <a:rPr lang="ja-JP" altLang="en-US" b="1" dirty="0"/>
              <a:t>⑧</a:t>
            </a:r>
            <a:r>
              <a:rPr lang="en-US" altLang="ja-JP" b="1" dirty="0"/>
              <a:t>Endowed departments </a:t>
            </a:r>
          </a:p>
          <a:p>
            <a:pPr marL="0" indent="0">
              <a:buNone/>
            </a:pPr>
            <a:r>
              <a:rPr lang="en-US" altLang="ja-JP" b="1" dirty="0"/>
              <a:t>    by commercial entities</a:t>
            </a:r>
            <a:r>
              <a:rPr lang="ja-JP" altLang="en-US" b="1" dirty="0"/>
              <a:t>：</a:t>
            </a:r>
            <a:endParaRPr lang="en-US" altLang="ja-JP" b="1" dirty="0"/>
          </a:p>
          <a:p>
            <a:pPr marL="0" indent="0">
              <a:buNone/>
            </a:pPr>
            <a:r>
              <a:rPr lang="ja-JP" altLang="en-US" b="1" dirty="0"/>
              <a:t>⑨</a:t>
            </a:r>
            <a:r>
              <a:rPr lang="en-US" altLang="ja-JP" b="1" dirty="0"/>
              <a:t>Others(e.g. trips, travel, or gifts, </a:t>
            </a:r>
          </a:p>
          <a:p>
            <a:pPr marL="0" indent="0">
              <a:buNone/>
            </a:pPr>
            <a:r>
              <a:rPr lang="en-US" altLang="ja-JP" b="1" dirty="0"/>
              <a:t>    which are not related to research) </a:t>
            </a:r>
            <a:r>
              <a:rPr lang="ja-JP" altLang="en-US" b="1" dirty="0"/>
              <a:t>：</a:t>
            </a:r>
            <a:endParaRPr lang="ja-JP" altLang="en-US" sz="2000" b="1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991545" y="1535113"/>
            <a:ext cx="8219256" cy="639762"/>
          </a:xfrm>
        </p:spPr>
        <p:txBody>
          <a:bodyPr>
            <a:normAutofit fontScale="70000" lnSpcReduction="20000"/>
          </a:bodyPr>
          <a:lstStyle/>
          <a:p>
            <a:endParaRPr lang="en-US" altLang="ja-JP" dirty="0"/>
          </a:p>
          <a:p>
            <a:r>
              <a:rPr lang="en-US" altLang="ja-JP" sz="3100" dirty="0"/>
              <a:t>If conflict of interest is declared, </a:t>
            </a:r>
            <a:r>
              <a:rPr lang="ja-JP" altLang="en-US" sz="3100" dirty="0"/>
              <a:t>ＣＯＩ  </a:t>
            </a:r>
            <a:r>
              <a:rPr lang="en-US" altLang="ja-JP" sz="3100" dirty="0"/>
              <a:t>Disclosure lit</a:t>
            </a:r>
            <a:r>
              <a:rPr lang="ja-JP" altLang="en-US" sz="3100" dirty="0"/>
              <a:t>：</a:t>
            </a:r>
            <a:endParaRPr lang="en-US" altLang="ja-JP" sz="3100" dirty="0"/>
          </a:p>
          <a:p>
            <a:endParaRPr kumimoji="1" lang="ja-JP" altLang="en-US" dirty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7" y="1988840"/>
            <a:ext cx="5389033" cy="449448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ja-JP" b="1" dirty="0"/>
              <a:t>None</a:t>
            </a:r>
          </a:p>
          <a:p>
            <a:pPr marL="0" indent="0">
              <a:buNone/>
            </a:pPr>
            <a:r>
              <a:rPr lang="en-US" altLang="ja-JP" b="1" dirty="0"/>
              <a:t>None</a:t>
            </a:r>
          </a:p>
          <a:p>
            <a:pPr marL="0" indent="0">
              <a:buNone/>
            </a:pPr>
            <a:r>
              <a:rPr lang="en-US" altLang="ja-JP" b="1" dirty="0"/>
              <a:t>None</a:t>
            </a:r>
          </a:p>
          <a:p>
            <a:pPr marL="0" indent="0">
              <a:buNone/>
            </a:pPr>
            <a:r>
              <a:rPr lang="en-US" altLang="ja-JP" b="1" dirty="0"/>
              <a:t>None</a:t>
            </a:r>
          </a:p>
          <a:p>
            <a:pPr marL="0" indent="0">
              <a:buNone/>
            </a:pPr>
            <a:r>
              <a:rPr lang="en-US" altLang="ja-JP" b="1" dirty="0"/>
              <a:t>None</a:t>
            </a:r>
          </a:p>
          <a:p>
            <a:pPr marL="0" indent="0">
              <a:buNone/>
            </a:pPr>
            <a:r>
              <a:rPr kumimoji="1" lang="en-US" altLang="ja-JP" b="1" dirty="0"/>
              <a:t>○○ Pharmaceuticals</a:t>
            </a:r>
          </a:p>
          <a:p>
            <a:pPr marL="0" indent="0">
              <a:buNone/>
            </a:pPr>
            <a:r>
              <a:rPr lang="en-US" altLang="ja-JP" b="1" dirty="0"/>
              <a:t>○○ Pharmaceuticals</a:t>
            </a:r>
          </a:p>
          <a:p>
            <a:pPr marL="0" indent="0">
              <a:buNone/>
            </a:pPr>
            <a:r>
              <a:rPr kumimoji="1" lang="en-US" altLang="ja-JP" b="1" dirty="0"/>
              <a:t>○○Pharmaceuticals</a:t>
            </a:r>
          </a:p>
          <a:p>
            <a:pPr marL="0" indent="0">
              <a:buNone/>
            </a:pPr>
            <a:endParaRPr lang="en-US" altLang="ja-JP" b="1" dirty="0"/>
          </a:p>
          <a:p>
            <a:pPr marL="0" indent="0">
              <a:buNone/>
            </a:pPr>
            <a:r>
              <a:rPr lang="en-US" altLang="ja-JP" b="1" dirty="0"/>
              <a:t>None</a:t>
            </a:r>
          </a:p>
        </p:txBody>
      </p:sp>
    </p:spTree>
    <p:extLst>
      <p:ext uri="{BB962C8B-B14F-4D97-AF65-F5344CB8AC3E}">
        <p14:creationId xmlns:p14="http://schemas.microsoft.com/office/powerpoint/2010/main" val="3663592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112</Words>
  <Application>Microsoft Office PowerPoint</Application>
  <PresentationFormat>ワイド画面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The 53rd  Congress of the Japanese Headache Society Name of First Author：○○　○○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51st Congress of the Japanese Headache Society　COI slide</dc:title>
  <cp:revision>20</cp:revision>
  <dcterms:created xsi:type="dcterms:W3CDTF">2016-07-24T08:49:31Z</dcterms:created>
  <dcterms:modified xsi:type="dcterms:W3CDTF">2025-02-20T05:39:14Z</dcterms:modified>
</cp:coreProperties>
</file>