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66" y="10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6B82A-AF5C-4DB3-8CAC-8003B4C230D3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0DE52-7A80-4F26-894F-43C0BE251E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70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383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17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2803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4025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522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827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523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98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24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B69BB-093D-45C1-9879-131EF29C1F16}" type="datetimeFigureOut">
              <a:rPr kumimoji="1" lang="ja-JP" altLang="en-US" smtClean="0"/>
              <a:t>2025/2/26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CC3E5-DAD9-4CB4-8A2A-CB11C0C368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48742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1544" y="1052736"/>
            <a:ext cx="8229600" cy="1728192"/>
          </a:xfrm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ja-JP" altLang="en-US" sz="3600" b="1" dirty="0"/>
              <a:t>第５３回日本頭痛学会総会　</a:t>
            </a:r>
            <a:r>
              <a:rPr lang="en-US" altLang="ja-JP" sz="3600" b="1" dirty="0"/>
              <a:t>COI</a:t>
            </a:r>
            <a:r>
              <a:rPr lang="ja-JP" altLang="en-US" sz="3600" b="1" dirty="0"/>
              <a:t>開示</a:t>
            </a:r>
            <a:br>
              <a:rPr lang="en-US" altLang="ja-JP" sz="3200" b="1" dirty="0"/>
            </a:br>
            <a:br>
              <a:rPr lang="en-US" altLang="ja-JP" sz="3200" b="1" dirty="0"/>
            </a:br>
            <a:r>
              <a:rPr lang="ja-JP" altLang="en-US" sz="2800" b="1" dirty="0"/>
              <a:t>著者名：○○　○○　</a:t>
            </a:r>
            <a:r>
              <a:rPr lang="en-US" altLang="ja-JP" sz="2800" b="1" dirty="0"/>
              <a:t>※</a:t>
            </a:r>
            <a:r>
              <a:rPr lang="ja-JP" altLang="en-US" sz="2800" b="1" dirty="0"/>
              <a:t>著者全員の名前を記載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991544" y="3717035"/>
            <a:ext cx="8229600" cy="24811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b="1" dirty="0"/>
              <a:t>演題発表に関連し、開示すべき</a:t>
            </a:r>
            <a:r>
              <a:rPr kumimoji="1" lang="en-US" altLang="ja-JP" b="1" dirty="0"/>
              <a:t>COI</a:t>
            </a:r>
            <a:r>
              <a:rPr kumimoji="1" lang="ja-JP" altLang="en-US" b="1" dirty="0"/>
              <a:t>関係にある</a:t>
            </a:r>
            <a:endParaRPr lang="en-US" altLang="ja-JP" b="1" dirty="0"/>
          </a:p>
          <a:p>
            <a:pPr marL="0" indent="0">
              <a:buNone/>
            </a:pPr>
            <a:r>
              <a:rPr kumimoji="1" lang="ja-JP" altLang="en-US" b="1" dirty="0"/>
              <a:t>企業などはありません。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2137263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第５３回日本頭痛学会総会　COI開示  著者名：○○　○○　※著者全員の名前を記載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2024-04-12T00:14:26Z</dcterms:created>
  <dcterms:modified xsi:type="dcterms:W3CDTF">2025-02-26T05:01:25Z</dcterms:modified>
</cp:coreProperties>
</file>