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66" y="10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6B82A-AF5C-4DB3-8CAC-8003B4C230D3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0DE52-7A80-4F26-894F-43C0BE25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70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7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02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7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8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2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69BB-093D-45C1-9879-131EF29C1F1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7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1544" y="1052736"/>
            <a:ext cx="8229600" cy="172819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ja-JP" altLang="en-US" sz="3600" b="1" dirty="0"/>
              <a:t>第５３回日本頭痛学会総会　</a:t>
            </a:r>
            <a:r>
              <a:rPr lang="en-US" altLang="ja-JP" sz="3600" b="1" dirty="0"/>
              <a:t>COI</a:t>
            </a:r>
            <a:r>
              <a:rPr lang="ja-JP" altLang="en-US" sz="3600" b="1" dirty="0"/>
              <a:t>開示</a:t>
            </a:r>
            <a:br>
              <a:rPr lang="en-US" altLang="ja-JP" sz="3200" b="1" dirty="0"/>
            </a:br>
            <a:br>
              <a:rPr lang="en-US" altLang="ja-JP" sz="3200" b="1" dirty="0"/>
            </a:br>
            <a:r>
              <a:rPr lang="ja-JP" altLang="en-US" sz="2800" b="1" dirty="0"/>
              <a:t>著者名：○○　○○　</a:t>
            </a:r>
            <a:r>
              <a:rPr lang="en-US" altLang="ja-JP" sz="2800" b="1" dirty="0"/>
              <a:t>※</a:t>
            </a:r>
            <a:r>
              <a:rPr lang="ja-JP" altLang="en-US" sz="2800" b="1" dirty="0"/>
              <a:t>著者全員の名前を記載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91544" y="3717035"/>
            <a:ext cx="8229600" cy="2481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/>
              <a:t>演題発表に関連し、開示すべき</a:t>
            </a:r>
            <a:r>
              <a:rPr kumimoji="1" lang="en-US" altLang="ja-JP" b="1" dirty="0"/>
              <a:t>COI</a:t>
            </a:r>
            <a:r>
              <a:rPr kumimoji="1" lang="ja-JP" altLang="en-US" b="1" dirty="0"/>
              <a:t>関係にある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137263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第５３回日本頭痛学会総会　COI開示  著者名：○○　○○　※著者全員の名前を記載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2024-04-12T00:14:26Z</dcterms:created>
  <dcterms:modified xsi:type="dcterms:W3CDTF">2025-02-26T05:01:25Z</dcterms:modified>
</cp:coreProperties>
</file>