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66" y="10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6B82A-AF5C-4DB3-8CAC-8003B4C230D3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0DE52-7A80-4F26-894F-43C0BE251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4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702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38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171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80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025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522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277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52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98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024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8742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548000"/>
          </a:xfrm>
          <a:ln w="127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ja-JP" altLang="en-US" sz="3600" b="1" dirty="0"/>
              <a:t>第５３回日本頭痛学会総会　</a:t>
            </a:r>
            <a:r>
              <a:rPr lang="en-US" altLang="ja-JP" sz="3600" b="1" dirty="0"/>
              <a:t>COI</a:t>
            </a:r>
            <a:r>
              <a:rPr lang="ja-JP" altLang="en-US" sz="3600" b="1" dirty="0"/>
              <a:t>開示</a:t>
            </a:r>
            <a:br>
              <a:rPr lang="en-US" altLang="ja-JP" sz="3600" b="1" dirty="0"/>
            </a:br>
            <a:br>
              <a:rPr lang="en-US" altLang="ja-JP" sz="3600" b="1" dirty="0"/>
            </a:br>
            <a:r>
              <a:rPr lang="ja-JP" altLang="en-US" sz="2800" b="1" dirty="0"/>
              <a:t>著者名：○○　○○　</a:t>
            </a:r>
            <a:r>
              <a:rPr lang="en-US" altLang="ja-JP" sz="2800" b="1" dirty="0"/>
              <a:t>※</a:t>
            </a:r>
            <a:r>
              <a:rPr lang="ja-JP" altLang="en-US" sz="2800" b="1" dirty="0"/>
              <a:t>著者全員の名前を記載</a:t>
            </a:r>
            <a:endParaRPr lang="ja-JP" altLang="en-US" sz="3600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2"/>
          </p:nvPr>
        </p:nvSpPr>
        <p:spPr>
          <a:xfrm>
            <a:off x="609600" y="2646064"/>
            <a:ext cx="5386917" cy="39512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b="1" dirty="0"/>
              <a:t>①顧問：　　　　　　　　　　　　　　　　　　　　　　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②</a:t>
            </a:r>
            <a:r>
              <a:rPr lang="ja-JP" altLang="en-US" b="1" dirty="0"/>
              <a:t>株保有・利益：　　　　　　　　　　　　　　　　  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③特許使用料：　　　　　　　　　　　　　　　　　 </a:t>
            </a: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④講演料</a:t>
            </a:r>
            <a:r>
              <a:rPr lang="en-US" altLang="ja-JP" b="1" dirty="0"/>
              <a:t>:</a:t>
            </a:r>
            <a:r>
              <a:rPr lang="ja-JP" altLang="en-US" b="1" dirty="0"/>
              <a:t>　　　　　　　　　　　　　　　　　　　　　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⑤原稿料：　　　　　　　　　　　　　　　　　　　　 </a:t>
            </a: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⑥受託研究・共同研究費：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⑦奨学寄付金</a:t>
            </a:r>
            <a:r>
              <a:rPr kumimoji="1" lang="en-US" altLang="ja-JP" b="1" dirty="0"/>
              <a:t>:</a:t>
            </a:r>
          </a:p>
          <a:p>
            <a:pPr marL="0" indent="0">
              <a:buNone/>
            </a:pPr>
            <a:r>
              <a:rPr lang="ja-JP" altLang="en-US" b="1" dirty="0"/>
              <a:t>⑧寄付講座所属：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b="1" dirty="0"/>
              <a:t>⑨贈答品などの報酬：</a:t>
            </a:r>
            <a:endParaRPr lang="ja-JP" altLang="en-US" sz="2000" b="1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991545" y="1751137"/>
            <a:ext cx="8219256" cy="639762"/>
          </a:xfrm>
        </p:spPr>
        <p:txBody>
          <a:bodyPr>
            <a:normAutofit fontScale="77500" lnSpcReduction="20000"/>
          </a:bodyPr>
          <a:lstStyle/>
          <a:p>
            <a:r>
              <a:rPr lang="ja-JP" altLang="en-US" sz="3100" dirty="0"/>
              <a:t>演題発表に関連し、開示すべき</a:t>
            </a:r>
            <a:r>
              <a:rPr lang="en-US" altLang="ja-JP" sz="3100" dirty="0"/>
              <a:t>COI</a:t>
            </a:r>
            <a:r>
              <a:rPr lang="ja-JP" altLang="en-US" sz="3100" dirty="0"/>
              <a:t>関係にある企業などとして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9" y="2646064"/>
            <a:ext cx="5389033" cy="39512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b="1" dirty="0"/>
              <a:t>なし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なし</a:t>
            </a: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なし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なし</a:t>
            </a: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なし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○○製薬</a:t>
            </a: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○○製薬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あり</a:t>
            </a:r>
            <a:r>
              <a:rPr kumimoji="1" lang="en-US" altLang="ja-JP" b="1" dirty="0"/>
              <a:t>(</a:t>
            </a:r>
            <a:r>
              <a:rPr kumimoji="1" lang="ja-JP" altLang="en-US" b="1" dirty="0"/>
              <a:t>○○製薬</a:t>
            </a:r>
            <a:r>
              <a:rPr kumimoji="1" lang="en-US" altLang="ja-JP" b="1" dirty="0"/>
              <a:t>)</a:t>
            </a:r>
          </a:p>
          <a:p>
            <a:pPr marL="0" indent="0">
              <a:buNone/>
            </a:pPr>
            <a:r>
              <a:rPr lang="ja-JP" altLang="en-US" b="1" dirty="0"/>
              <a:t>なし</a:t>
            </a:r>
            <a:endParaRPr kumimoji="1" lang="en-US" altLang="ja-JP" b="1" dirty="0"/>
          </a:p>
        </p:txBody>
      </p:sp>
    </p:spTree>
    <p:extLst>
      <p:ext uri="{BB962C8B-B14F-4D97-AF65-F5344CB8AC3E}">
        <p14:creationId xmlns:p14="http://schemas.microsoft.com/office/powerpoint/2010/main" val="3663592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ワイド画面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第５３回日本頭痛学会総会　COI開示  著者名：○○　○○　※著者全員の名前を記載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2024-04-12T00:15:06Z</dcterms:created>
  <dcterms:modified xsi:type="dcterms:W3CDTF">2025-02-26T05:01:11Z</dcterms:modified>
</cp:coreProperties>
</file>