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2024/4/12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548000"/>
          </a:xfrm>
          <a:ln w="127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3600" b="1" dirty="0"/>
              <a:t>第５２回日本頭痛学会総会　</a:t>
            </a:r>
            <a:r>
              <a:rPr lang="en-US" altLang="ja-JP" sz="3600" b="1" dirty="0"/>
              <a:t>COI</a:t>
            </a:r>
            <a:r>
              <a:rPr lang="ja-JP" altLang="en-US" sz="3600" b="1" dirty="0"/>
              <a:t>開示</a:t>
            </a:r>
            <a:br>
              <a:rPr lang="en-US" altLang="ja-JP" sz="3600" b="1" dirty="0"/>
            </a:br>
            <a:br>
              <a:rPr lang="en-US" altLang="ja-JP" sz="3600" b="1" dirty="0"/>
            </a:br>
            <a:r>
              <a:rPr lang="ja-JP" altLang="en-US" sz="2800" b="1" dirty="0"/>
              <a:t>著者名：○○　○○　</a:t>
            </a:r>
            <a:r>
              <a:rPr lang="en-US" altLang="ja-JP" sz="2800" b="1" dirty="0"/>
              <a:t>※</a:t>
            </a:r>
            <a:r>
              <a:rPr lang="ja-JP" altLang="en-US" sz="2800" b="1" dirty="0"/>
              <a:t>著者全員の名前を記載</a:t>
            </a:r>
            <a:endParaRPr lang="ja-JP" altLang="en-US" sz="36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>
          <a:xfrm>
            <a:off x="609600" y="2646064"/>
            <a:ext cx="5386917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①顧問：　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②</a:t>
            </a:r>
            <a:r>
              <a:rPr lang="ja-JP" altLang="en-US" b="1" dirty="0"/>
              <a:t>株保有・利益：　　　　　　　　　　　　　　　　  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③特許使用料：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④講演料</a:t>
            </a:r>
            <a:r>
              <a:rPr lang="en-US" altLang="ja-JP" b="1" dirty="0"/>
              <a:t>:</a:t>
            </a:r>
            <a:r>
              <a:rPr lang="ja-JP" altLang="en-US" b="1" dirty="0"/>
              <a:t>　　　　　　　　　　　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⑤原稿料：　　　　　　　　　　　　　　　　　　　　 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⑥受託研究・共同研究費：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⑦奨学寄付金</a:t>
            </a:r>
            <a:r>
              <a:rPr kumimoji="1" lang="en-US" altLang="ja-JP" b="1" dirty="0"/>
              <a:t>:</a:t>
            </a:r>
          </a:p>
          <a:p>
            <a:pPr marL="0" indent="0">
              <a:buNone/>
            </a:pPr>
            <a:r>
              <a:rPr lang="ja-JP" altLang="en-US" b="1" dirty="0"/>
              <a:t>⑧寄付講座所属：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⑨贈答品などの報酬：</a:t>
            </a:r>
            <a:endParaRPr lang="ja-JP" altLang="en-US" sz="2000" b="1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991545" y="1751137"/>
            <a:ext cx="8219256" cy="639762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sz="3100" dirty="0"/>
              <a:t>演題発表に関連し、開示すべき</a:t>
            </a:r>
            <a:r>
              <a:rPr lang="en-US" altLang="ja-JP" sz="3100" dirty="0"/>
              <a:t>COI</a:t>
            </a:r>
            <a:r>
              <a:rPr lang="ja-JP" altLang="en-US" sz="3100" dirty="0"/>
              <a:t>関係にある企業などとして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646064"/>
            <a:ext cx="5389033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なし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なし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○○製薬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○○製薬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あり</a:t>
            </a:r>
            <a:r>
              <a:rPr kumimoji="1" lang="en-US" altLang="ja-JP" b="1" dirty="0"/>
              <a:t>(</a:t>
            </a:r>
            <a:r>
              <a:rPr kumimoji="1" lang="ja-JP" altLang="en-US" b="1" dirty="0"/>
              <a:t>○○製薬</a:t>
            </a:r>
            <a:r>
              <a:rPr kumimoji="1" lang="en-US" altLang="ja-JP" b="1" dirty="0"/>
              <a:t>)</a:t>
            </a:r>
          </a:p>
          <a:p>
            <a:pPr marL="0" indent="0">
              <a:buNone/>
            </a:pPr>
            <a:r>
              <a:rPr lang="ja-JP" altLang="en-US" b="1" dirty="0"/>
              <a:t>なし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366359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第５２回日本頭痛学会総会　COI開示  著者名：○○　○○　※著者全員の名前を記載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2024-04-12T00:15:06Z</dcterms:created>
  <dcterms:modified xsi:type="dcterms:W3CDTF">2024-04-12T00:15:15Z</dcterms:modified>
</cp:coreProperties>
</file>