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7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66B82A-AF5C-4DB3-8CAC-8003B4C230D3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0DE52-7A80-4F26-894F-43C0BE251E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84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702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383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171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803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4025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522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277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523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989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4024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B69BB-093D-45C1-9879-131EF29C1F16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48742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55440" y="548680"/>
            <a:ext cx="10297144" cy="1728192"/>
          </a:xfrm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altLang="ja-JP" sz="3600" b="1"/>
              <a:t>The 52</a:t>
            </a:r>
            <a:r>
              <a:rPr lang="en-US" altLang="ja-JP" sz="3600" b="1" baseline="30000"/>
              <a:t>nd</a:t>
            </a:r>
            <a:r>
              <a:rPr lang="en-US" altLang="ja-JP" sz="3600" b="1"/>
              <a:t>  </a:t>
            </a:r>
            <a:r>
              <a:rPr lang="en-US" altLang="ja-JP" sz="3600" b="1" dirty="0"/>
              <a:t>Congress of the Japanese Headache Society </a:t>
            </a:r>
            <a:r>
              <a:rPr lang="ja-JP" altLang="en-US" sz="3600" b="1" dirty="0"/>
              <a:t>　</a:t>
            </a:r>
            <a:br>
              <a:rPr lang="en-US" altLang="ja-JP" sz="3200" b="1" dirty="0"/>
            </a:br>
            <a:r>
              <a:rPr lang="en-US" altLang="ja-JP" sz="2800" b="1" dirty="0"/>
              <a:t>Name of First Author</a:t>
            </a:r>
            <a:r>
              <a:rPr lang="ja-JP" altLang="en-US" sz="2800" b="1" dirty="0"/>
              <a:t>：</a:t>
            </a:r>
            <a:r>
              <a:rPr lang="ja-JP" altLang="en-US" sz="2800" b="1" i="1" dirty="0"/>
              <a:t>○○　○○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3492" y="2708920"/>
            <a:ext cx="9361040" cy="248113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kumimoji="1" lang="en-US" altLang="ja-JP" b="1" dirty="0"/>
              <a:t>If no conflict of interest is declared, </a:t>
            </a:r>
          </a:p>
          <a:p>
            <a:pPr marL="0" indent="0">
              <a:buNone/>
            </a:pPr>
            <a:endParaRPr kumimoji="1"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ＣＯＩ  </a:t>
            </a:r>
            <a:r>
              <a:rPr kumimoji="1" lang="en-US" altLang="ja-JP" b="1" dirty="0"/>
              <a:t>Disclosure </a:t>
            </a:r>
            <a:r>
              <a:rPr kumimoji="1" lang="ja-JP" altLang="en-US" b="1" dirty="0"/>
              <a:t>：</a:t>
            </a:r>
            <a:endParaRPr kumimoji="1" lang="en-US" altLang="ja-JP" b="1" dirty="0"/>
          </a:p>
          <a:p>
            <a:pPr marL="0" indent="0">
              <a:buNone/>
            </a:pPr>
            <a:r>
              <a:rPr kumimoji="1" lang="en-US" altLang="ja-JP" b="1" dirty="0"/>
              <a:t>I</a:t>
            </a:r>
            <a:r>
              <a:rPr kumimoji="1" lang="ja-JP" altLang="en-US" b="1" dirty="0"/>
              <a:t>（</a:t>
            </a:r>
            <a:r>
              <a:rPr kumimoji="1" lang="en-US" altLang="ja-JP" b="1" dirty="0"/>
              <a:t>We) have no COI with regard to our presentation.</a:t>
            </a:r>
          </a:p>
          <a:p>
            <a:pPr marL="0" indent="0">
              <a:buNone/>
            </a:pPr>
            <a:br>
              <a:rPr kumimoji="1" lang="ja-JP" altLang="en-US" b="1" dirty="0"/>
            </a:b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2137263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43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The 52nd  Congress of the Japanese Headache Society 　 Name of First Author：○○　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51st Congress of the Japanese Headache Society　COI slide</dc:title>
  <dc:creator>pw</dc:creator>
  <cp:lastModifiedBy>Kozue Fujimori (藤森 梢) / ［東］Ｍ制</cp:lastModifiedBy>
  <cp:revision>19</cp:revision>
  <dcterms:created xsi:type="dcterms:W3CDTF">2016-07-24T08:49:31Z</dcterms:created>
  <dcterms:modified xsi:type="dcterms:W3CDTF">2024-10-08T05:34:52Z</dcterms:modified>
</cp:coreProperties>
</file>