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4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2023/2/9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1052736"/>
            <a:ext cx="8229600" cy="172819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b="1"/>
              <a:t>第５１回</a:t>
            </a:r>
            <a:r>
              <a:rPr lang="ja-JP" altLang="en-US" sz="3600" b="1" dirty="0"/>
              <a:t>日本頭痛学会総会　</a:t>
            </a:r>
            <a:r>
              <a:rPr lang="en-US" altLang="ja-JP" sz="3600" b="1" dirty="0"/>
              <a:t>COI</a:t>
            </a:r>
            <a:r>
              <a:rPr lang="ja-JP" altLang="en-US" sz="3600" b="1" dirty="0"/>
              <a:t>開示</a:t>
            </a:r>
            <a:br>
              <a:rPr lang="en-US" altLang="ja-JP" sz="3200" b="1" dirty="0"/>
            </a:br>
            <a:r>
              <a:rPr lang="ja-JP" altLang="en-US" sz="2800" b="1" dirty="0"/>
              <a:t>筆頭発表者名：</a:t>
            </a:r>
            <a:r>
              <a:rPr lang="ja-JP" altLang="en-US" sz="2800" b="1" i="1" dirty="0"/>
              <a:t>○○　○○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91544" y="3717035"/>
            <a:ext cx="8229600" cy="2481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b="1" dirty="0"/>
              <a:t>演題発表に関連し、開示すべき</a:t>
            </a:r>
            <a:r>
              <a:rPr kumimoji="1" lang="en-US" altLang="ja-JP" b="1" dirty="0"/>
              <a:t>COI</a:t>
            </a:r>
            <a:r>
              <a:rPr kumimoji="1" lang="ja-JP" altLang="en-US" b="1" dirty="0"/>
              <a:t>関係にある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13726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33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第５１回日本頭痛学会総会　COI開示 筆頭発表者名：○○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第44回日本頭痛学会総会　COI開示 筆頭発表者名：○○　○○</dc:title>
  <dc:creator>pw</dc:creator>
  <cp:lastModifiedBy>Haruna Koizumi (小泉 遥奈) / ［Ｍ］学制</cp:lastModifiedBy>
  <cp:revision>13</cp:revision>
  <dcterms:created xsi:type="dcterms:W3CDTF">2016-07-24T08:49:31Z</dcterms:created>
  <dcterms:modified xsi:type="dcterms:W3CDTF">2023-02-09T02:21:51Z</dcterms:modified>
</cp:coreProperties>
</file>