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5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EFEC-DD16-4480-8834-2D0FE9FAC23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9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2085368" y="6294567"/>
            <a:ext cx="5025552" cy="365125"/>
          </a:xfrm>
        </p:spPr>
        <p:txBody>
          <a:bodyPr/>
          <a:lstStyle/>
          <a:p>
            <a:r>
              <a:rPr lang="ja-JP" altLang="en-US" sz="1400"/>
              <a:t>第</a:t>
            </a:r>
            <a:r>
              <a:rPr lang="en-US" altLang="ja-JP" sz="1400" dirty="0"/>
              <a:t>170</a:t>
            </a:r>
            <a:r>
              <a:rPr lang="ja-JP" altLang="en-US" sz="1400"/>
              <a:t>回日本循環器学会東北地方会</a:t>
            </a:r>
            <a:endParaRPr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3285" y="662753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/>
              <a:t>第</a:t>
            </a:r>
            <a:r>
              <a:rPr kumimoji="1" lang="en-US" altLang="ja-JP" sz="2400" b="1" dirty="0"/>
              <a:t>170</a:t>
            </a:r>
            <a:r>
              <a:rPr kumimoji="1" lang="ja-JP" altLang="en-US" sz="2400" b="1"/>
              <a:t>回日本循環器学会東北地方会</a:t>
            </a:r>
            <a:endParaRPr kumimoji="1" lang="en-US" altLang="ja-JP" sz="2400" b="1" dirty="0"/>
          </a:p>
          <a:p>
            <a:pPr algn="ctr"/>
            <a:r>
              <a:rPr lang="ja-JP" altLang="en-US" sz="2400" b="1"/>
              <a:t>利益相</a:t>
            </a:r>
            <a:r>
              <a:rPr lang="ja-JP" altLang="en-US" sz="2400" b="1" dirty="0"/>
              <a:t>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lang="ja-JP" altLang="en-US" b="1" dirty="0"/>
              <a:t>発表</a:t>
            </a:r>
            <a:r>
              <a:rPr kumimoji="1" lang="ja-JP" altLang="en-US" b="1" dirty="0"/>
              <a:t>者名：　○○○○、△△△△、□□□□、◇◇◇◇、▽▽▽▽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E73EF53-CCB7-1A4D-B1E5-CAF796F67C55}"/>
              </a:ext>
            </a:extLst>
          </p:cNvPr>
          <p:cNvSpPr txBox="1"/>
          <p:nvPr/>
        </p:nvSpPr>
        <p:spPr>
          <a:xfrm>
            <a:off x="791944" y="2172502"/>
            <a:ext cx="5025532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500" u="sng" dirty="0"/>
              <a:t>発表</a:t>
            </a:r>
            <a:r>
              <a:rPr kumimoji="1" lang="ja-JP" altLang="en-US" sz="2500" u="sng" dirty="0"/>
              <a:t>者全員の利益相反（</a:t>
            </a:r>
            <a:r>
              <a:rPr kumimoji="1" lang="en-US" altLang="ja-JP" sz="2500" u="sng" dirty="0"/>
              <a:t>COI</a:t>
            </a:r>
            <a:r>
              <a:rPr kumimoji="1" lang="ja-JP" altLang="en-US" sz="2500" u="sng" dirty="0"/>
              <a:t>）開示</a:t>
            </a:r>
            <a:endParaRPr kumimoji="1" lang="en-US" altLang="ja-JP" sz="2500" u="sng" dirty="0"/>
          </a:p>
          <a:p>
            <a:endParaRPr lang="en-US" altLang="ja-JP" sz="1000" dirty="0"/>
          </a:p>
          <a:p>
            <a:r>
              <a:rPr kumimoji="1" lang="ja-JP" altLang="en-US" sz="2200" dirty="0"/>
              <a:t>①役員・顧問・職員：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②株式の利益：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③特許使用料：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④講演料：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⑤原稿料：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⑥研究費・助成金：</a:t>
            </a:r>
            <a:r>
              <a:rPr lang="en-US" altLang="ja-JP" sz="2200" dirty="0"/>
              <a:t>	</a:t>
            </a:r>
          </a:p>
          <a:p>
            <a:r>
              <a:rPr kumimoji="1" lang="ja-JP" altLang="en-US" sz="2200" dirty="0"/>
              <a:t>⑦奨学寄付金：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⑧研究員の受入：</a:t>
            </a:r>
            <a:r>
              <a:rPr lang="en-US" altLang="ja-JP" sz="2200" dirty="0"/>
              <a:t>	</a:t>
            </a:r>
          </a:p>
          <a:p>
            <a:r>
              <a:rPr kumimoji="1" lang="ja-JP" altLang="en-US" sz="2200" dirty="0"/>
              <a:t>⑨寄付講座所属：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⑩旅費・贈呈品等：</a:t>
            </a:r>
            <a:r>
              <a:rPr lang="en-US" altLang="ja-JP" sz="2200" dirty="0"/>
              <a:t>	</a:t>
            </a:r>
            <a:endParaRPr kumimoji="1" lang="ja-JP" altLang="en-US" sz="22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7FBC40F-0464-D54D-BCFB-3E35683B1522}"/>
              </a:ext>
            </a:extLst>
          </p:cNvPr>
          <p:cNvSpPr/>
          <p:nvPr/>
        </p:nvSpPr>
        <p:spPr>
          <a:xfrm>
            <a:off x="4408550" y="3026005"/>
            <a:ext cx="4152126" cy="230947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発表者全員を対象として、左記の開示すべき内容が過去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年間に該当する項目のみを記載</a:t>
            </a: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記載例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】</a:t>
            </a:r>
            <a:endParaRPr lang="ja-JP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＃＃製薬、＊＊製薬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※※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製薬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％％製薬、＆＆製薬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6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178</Words>
  <Application>Microsoft Macintosh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鈴木 隆人</cp:lastModifiedBy>
  <cp:revision>8</cp:revision>
  <dcterms:created xsi:type="dcterms:W3CDTF">2016-01-28T02:05:52Z</dcterms:created>
  <dcterms:modified xsi:type="dcterms:W3CDTF">2020-08-10T23:47:27Z</dcterms:modified>
</cp:coreProperties>
</file>