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5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D70BE-D0DA-4579-8C68-7EB7C90D8FB9}" type="datetimeFigureOut">
              <a:rPr kumimoji="1" lang="ja-JP" altLang="en-US" smtClean="0"/>
              <a:t>2020/8/11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5EFEC-DD16-4480-8834-2D0FE9FAC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673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EFEC-DD16-4480-8834-2D0FE9FAC23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196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2020/8/11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814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2020/8/11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8563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2020/8/11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045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2020/8/11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810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2020/8/11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8662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2020/8/11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804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2020/8/11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888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2020/8/11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80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2020/8/11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0681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2020/8/11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178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2020/8/11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433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D97F1-2C0B-4CA5-A9FB-0EA1286AFA0D}" type="datetimeFigureOut">
              <a:rPr kumimoji="1" lang="ja-JP" altLang="en-US" smtClean="0"/>
              <a:t>2020/8/11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36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>
          <a:xfrm>
            <a:off x="2085368" y="6294567"/>
            <a:ext cx="5025552" cy="365125"/>
          </a:xfrm>
        </p:spPr>
        <p:txBody>
          <a:bodyPr/>
          <a:lstStyle/>
          <a:p>
            <a:r>
              <a:rPr lang="ja-JP" altLang="en-US" sz="1400"/>
              <a:t>第</a:t>
            </a:r>
            <a:r>
              <a:rPr lang="en-US" altLang="ja-JP" sz="1400" dirty="0"/>
              <a:t>170</a:t>
            </a:r>
            <a:r>
              <a:rPr lang="ja-JP" altLang="en-US" sz="1400"/>
              <a:t>回日本循環器学会東北地方会</a:t>
            </a:r>
            <a:endParaRPr lang="ja-JP" altLang="en-US" sz="1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23285" y="662753"/>
            <a:ext cx="7897430" cy="13542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400" b="1"/>
              <a:t>第</a:t>
            </a:r>
            <a:r>
              <a:rPr kumimoji="1" lang="en-US" altLang="ja-JP" sz="2400" b="1" dirty="0"/>
              <a:t>170</a:t>
            </a:r>
            <a:r>
              <a:rPr kumimoji="1" lang="ja-JP" altLang="en-US" sz="2400" b="1"/>
              <a:t>回日本循環器学会東北地方会</a:t>
            </a:r>
            <a:endParaRPr kumimoji="1" lang="en-US" altLang="ja-JP" sz="2400" b="1" dirty="0"/>
          </a:p>
          <a:p>
            <a:pPr algn="ctr"/>
            <a:r>
              <a:rPr lang="ja-JP" altLang="en-US" sz="2400" b="1"/>
              <a:t>利益相</a:t>
            </a:r>
            <a:r>
              <a:rPr lang="ja-JP" altLang="en-US" sz="2400" b="1" dirty="0"/>
              <a:t>反（</a:t>
            </a:r>
            <a:r>
              <a:rPr lang="en-US" altLang="ja-JP" sz="2400" b="1" dirty="0"/>
              <a:t>COI</a:t>
            </a:r>
            <a:r>
              <a:rPr lang="ja-JP" altLang="en-US" sz="2400" b="1" dirty="0"/>
              <a:t>）開示</a:t>
            </a:r>
            <a:endParaRPr lang="en-US" altLang="ja-JP" sz="2400" b="1" dirty="0"/>
          </a:p>
          <a:p>
            <a:pPr algn="ctr"/>
            <a:endParaRPr lang="en-US" altLang="ja-JP" sz="1600" dirty="0"/>
          </a:p>
          <a:p>
            <a:pPr algn="ctr"/>
            <a:r>
              <a:rPr lang="ja-JP" altLang="en-US" b="1" dirty="0"/>
              <a:t>発表</a:t>
            </a:r>
            <a:r>
              <a:rPr kumimoji="1" lang="ja-JP" altLang="en-US" b="1" dirty="0"/>
              <a:t>者名：　○○○○、△△△△、□□□□、◇◇◇◇、▽▽▽▽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E73EF53-CCB7-1A4D-B1E5-CAF796F67C55}"/>
              </a:ext>
            </a:extLst>
          </p:cNvPr>
          <p:cNvSpPr txBox="1"/>
          <p:nvPr/>
        </p:nvSpPr>
        <p:spPr>
          <a:xfrm>
            <a:off x="791944" y="2172502"/>
            <a:ext cx="5025532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500" u="sng" dirty="0"/>
              <a:t>発表</a:t>
            </a:r>
            <a:r>
              <a:rPr kumimoji="1" lang="ja-JP" altLang="en-US" sz="2500" u="sng" dirty="0"/>
              <a:t>者全員の利益相反（</a:t>
            </a:r>
            <a:r>
              <a:rPr kumimoji="1" lang="en-US" altLang="ja-JP" sz="2500" u="sng" dirty="0"/>
              <a:t>COI</a:t>
            </a:r>
            <a:r>
              <a:rPr kumimoji="1" lang="ja-JP" altLang="en-US" sz="2500" u="sng" dirty="0"/>
              <a:t>）開示</a:t>
            </a:r>
            <a:endParaRPr kumimoji="1" lang="en-US" altLang="ja-JP" sz="2500" u="sng" dirty="0"/>
          </a:p>
          <a:p>
            <a:endParaRPr lang="en-US" altLang="ja-JP" sz="1000" dirty="0"/>
          </a:p>
          <a:p>
            <a:r>
              <a:rPr kumimoji="1" lang="ja-JP" altLang="en-US" sz="2200" dirty="0"/>
              <a:t>①役員・顧問・職員：</a:t>
            </a:r>
            <a:r>
              <a:rPr kumimoji="1" lang="en-US" altLang="ja-JP" sz="2200" dirty="0"/>
              <a:t>	</a:t>
            </a:r>
          </a:p>
          <a:p>
            <a:r>
              <a:rPr lang="ja-JP" altLang="en-US" sz="2200" dirty="0"/>
              <a:t>②株式の利益：</a:t>
            </a:r>
            <a:r>
              <a:rPr lang="en-US" altLang="ja-JP" sz="2200" dirty="0"/>
              <a:t>		</a:t>
            </a:r>
          </a:p>
          <a:p>
            <a:r>
              <a:rPr kumimoji="1" lang="ja-JP" altLang="en-US" sz="2200" dirty="0"/>
              <a:t>③特許使用料：</a:t>
            </a:r>
            <a:r>
              <a:rPr kumimoji="1" lang="en-US" altLang="ja-JP" sz="2200" dirty="0"/>
              <a:t>		</a:t>
            </a:r>
          </a:p>
          <a:p>
            <a:r>
              <a:rPr lang="ja-JP" altLang="en-US" sz="2200" dirty="0"/>
              <a:t>④講演料：</a:t>
            </a:r>
            <a:r>
              <a:rPr lang="en-US" altLang="ja-JP" sz="2200" dirty="0"/>
              <a:t>		</a:t>
            </a:r>
          </a:p>
          <a:p>
            <a:r>
              <a:rPr kumimoji="1" lang="ja-JP" altLang="en-US" sz="2200" dirty="0"/>
              <a:t>⑤原稿料：</a:t>
            </a:r>
            <a:r>
              <a:rPr kumimoji="1" lang="en-US" altLang="ja-JP" sz="2200" dirty="0"/>
              <a:t>		</a:t>
            </a:r>
          </a:p>
          <a:p>
            <a:r>
              <a:rPr lang="ja-JP" altLang="en-US" sz="2200" dirty="0"/>
              <a:t>⑥研究費・助成金：</a:t>
            </a:r>
            <a:r>
              <a:rPr lang="en-US" altLang="ja-JP" sz="2200" dirty="0"/>
              <a:t>	</a:t>
            </a:r>
          </a:p>
          <a:p>
            <a:r>
              <a:rPr kumimoji="1" lang="ja-JP" altLang="en-US" sz="2200" dirty="0"/>
              <a:t>⑦奨学寄付金：</a:t>
            </a:r>
            <a:r>
              <a:rPr kumimoji="1" lang="en-US" altLang="ja-JP" sz="2200" dirty="0"/>
              <a:t>		</a:t>
            </a:r>
          </a:p>
          <a:p>
            <a:r>
              <a:rPr lang="ja-JP" altLang="en-US" sz="2200" dirty="0"/>
              <a:t>⑧研究員の受入：</a:t>
            </a:r>
            <a:r>
              <a:rPr lang="en-US" altLang="ja-JP" sz="2200" dirty="0"/>
              <a:t>	</a:t>
            </a:r>
          </a:p>
          <a:p>
            <a:r>
              <a:rPr kumimoji="1" lang="ja-JP" altLang="en-US" sz="2200" dirty="0"/>
              <a:t>⑨寄付講座所属：</a:t>
            </a:r>
            <a:r>
              <a:rPr kumimoji="1" lang="en-US" altLang="ja-JP" sz="2200" dirty="0"/>
              <a:t>	</a:t>
            </a:r>
          </a:p>
          <a:p>
            <a:r>
              <a:rPr lang="ja-JP" altLang="en-US" sz="2200" dirty="0"/>
              <a:t>⑩旅費・贈呈品等：</a:t>
            </a:r>
            <a:r>
              <a:rPr lang="en-US" altLang="ja-JP" sz="2200" dirty="0"/>
              <a:t>	</a:t>
            </a:r>
            <a:endParaRPr kumimoji="1" lang="ja-JP" altLang="en-US" sz="2200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7FBC40F-0464-D54D-BCFB-3E35683B1522}"/>
              </a:ext>
            </a:extLst>
          </p:cNvPr>
          <p:cNvSpPr/>
          <p:nvPr/>
        </p:nvSpPr>
        <p:spPr>
          <a:xfrm>
            <a:off x="4408550" y="3026005"/>
            <a:ext cx="4152126" cy="2309478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発表者全員を対象として、左記の開示すべき内容が過去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年間に該当する項目のみを記載</a:t>
            </a:r>
          </a:p>
          <a:p>
            <a:pPr>
              <a:lnSpc>
                <a:spcPct val="80000"/>
              </a:lnSpc>
            </a:pP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【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記載例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】</a:t>
            </a:r>
            <a:endParaRPr lang="ja-JP" alt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発表者全員、過去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年間を一括して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講演料：　＃＃製薬、＊＊製薬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原稿料：　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※※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製薬　　　  　　　　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奨学寄付金：　％％製薬、＆＆製薬　</a:t>
            </a:r>
            <a:endParaRPr lang="ja-JP" alt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697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178</Words>
  <Application>Microsoft Macintosh PowerPoint</Application>
  <PresentationFormat>画面に合わせる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樋田 真里</dc:creator>
  <cp:lastModifiedBy>鈴木 隆人</cp:lastModifiedBy>
  <cp:revision>8</cp:revision>
  <dcterms:created xsi:type="dcterms:W3CDTF">2016-01-28T02:05:52Z</dcterms:created>
  <dcterms:modified xsi:type="dcterms:W3CDTF">2020-08-10T23:47:27Z</dcterms:modified>
</cp:coreProperties>
</file>