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22350" y="3911600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085368" y="6294567"/>
            <a:ext cx="5025552" cy="365125"/>
          </a:xfrm>
        </p:spPr>
        <p:txBody>
          <a:bodyPr/>
          <a:lstStyle/>
          <a:p>
            <a:r>
              <a:rPr kumimoji="1" lang="ja-JP" altLang="en-US" sz="1400"/>
              <a:t>第</a:t>
            </a:r>
            <a:r>
              <a:rPr kumimoji="1" lang="en-US" altLang="ja-JP" sz="1400" dirty="0"/>
              <a:t>170</a:t>
            </a:r>
            <a:r>
              <a:rPr kumimoji="1" lang="ja-JP" altLang="en-US" sz="1400"/>
              <a:t>回日本循環器学会東北地方会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042292"/>
            <a:ext cx="7897430" cy="17235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/>
              <a:t>第</a:t>
            </a:r>
            <a:r>
              <a:rPr kumimoji="1" lang="en-US" altLang="ja-JP" sz="2400" b="1" dirty="0"/>
              <a:t>170</a:t>
            </a:r>
            <a:r>
              <a:rPr kumimoji="1" lang="ja-JP" altLang="en-US" sz="2400" b="1"/>
              <a:t>回日本循環器学会東北地方会</a:t>
            </a:r>
            <a:endParaRPr kumimoji="1" lang="en-US" altLang="ja-JP" sz="2400" b="1" dirty="0"/>
          </a:p>
          <a:p>
            <a:pPr algn="ctr"/>
            <a:br>
              <a:rPr lang="en-US" altLang="ja-JP" sz="2400" b="1" dirty="0"/>
            </a:br>
            <a:r>
              <a:rPr kumimoji="1" lang="ja-JP" altLang="en-US" sz="2400" b="1" dirty="0"/>
              <a:t>　</a:t>
            </a:r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39</Words>
  <Application>Microsoft Macintosh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及川智幸</cp:lastModifiedBy>
  <cp:revision>6</cp:revision>
  <dcterms:created xsi:type="dcterms:W3CDTF">2016-01-28T02:05:52Z</dcterms:created>
  <dcterms:modified xsi:type="dcterms:W3CDTF">2020-07-13T08:58:26Z</dcterms:modified>
</cp:coreProperties>
</file>