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15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D70BE-D0DA-4579-8C68-7EB7C90D8FB9}" type="datetimeFigureOut">
              <a:rPr kumimoji="1" lang="ja-JP" altLang="en-US" smtClean="0"/>
              <a:t>2020/7/13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5EFEC-DD16-4480-8834-2D0FE9FAC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67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EFEC-DD16-4480-8834-2D0FE9FAC23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196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81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56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045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1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6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80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88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380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0681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1780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2020/7/13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5433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D97F1-2C0B-4CA5-A9FB-0EA1286AFA0D}" type="datetimeFigureOut">
              <a:rPr kumimoji="1" lang="ja-JP" altLang="en-US" smtClean="0"/>
              <a:t>2020/7/13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36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1022350" y="3911600"/>
            <a:ext cx="68707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演題発表に関連し、開示すべき利益相反（</a:t>
            </a:r>
            <a:r>
              <a:rPr kumimoji="1" lang="en-US" altLang="ja-JP" sz="2400" dirty="0"/>
              <a:t>COI</a:t>
            </a:r>
            <a:r>
              <a:rPr kumimoji="1" lang="ja-JP" altLang="en-US" sz="2400" dirty="0"/>
              <a:t>）関係にある企業・団体等はありません。</a:t>
            </a:r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>
          <a:xfrm>
            <a:off x="2085368" y="6294567"/>
            <a:ext cx="5025552" cy="365125"/>
          </a:xfrm>
        </p:spPr>
        <p:txBody>
          <a:bodyPr/>
          <a:lstStyle/>
          <a:p>
            <a:r>
              <a:rPr kumimoji="1" lang="ja-JP" altLang="en-US" sz="1400"/>
              <a:t>第</a:t>
            </a:r>
            <a:r>
              <a:rPr kumimoji="1" lang="en-US" altLang="ja-JP" sz="1400" dirty="0"/>
              <a:t>170</a:t>
            </a:r>
            <a:r>
              <a:rPr kumimoji="1" lang="ja-JP" altLang="en-US" sz="1400"/>
              <a:t>回日本循環器学会東北地方会</a:t>
            </a:r>
            <a:endParaRPr kumimoji="1" lang="ja-JP" altLang="en-US" sz="1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23285" y="1042292"/>
            <a:ext cx="7897430" cy="17235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400" b="1"/>
              <a:t>第</a:t>
            </a:r>
            <a:r>
              <a:rPr kumimoji="1" lang="en-US" altLang="ja-JP" sz="2400" b="1" dirty="0"/>
              <a:t>170</a:t>
            </a:r>
            <a:r>
              <a:rPr kumimoji="1" lang="ja-JP" altLang="en-US" sz="2400" b="1"/>
              <a:t>回日本循環器学会東北地方会</a:t>
            </a:r>
            <a:endParaRPr kumimoji="1" lang="en-US" altLang="ja-JP" sz="2400" b="1" dirty="0"/>
          </a:p>
          <a:p>
            <a:pPr algn="ctr"/>
            <a:br>
              <a:rPr lang="en-US" altLang="ja-JP" sz="2400" b="1" dirty="0"/>
            </a:br>
            <a:r>
              <a:rPr kumimoji="1" lang="ja-JP" altLang="en-US" sz="2400" b="1" dirty="0"/>
              <a:t>　</a:t>
            </a:r>
            <a:r>
              <a:rPr lang="ja-JP" altLang="en-US" sz="2400" b="1" dirty="0"/>
              <a:t>利益相反（</a:t>
            </a:r>
            <a:r>
              <a:rPr lang="en-US" altLang="ja-JP" sz="2400" b="1" dirty="0"/>
              <a:t>COI</a:t>
            </a:r>
            <a:r>
              <a:rPr lang="ja-JP" altLang="en-US" sz="2400" b="1" dirty="0"/>
              <a:t>）開示</a:t>
            </a:r>
            <a:endParaRPr lang="en-US" altLang="ja-JP" sz="2400" b="1" dirty="0"/>
          </a:p>
          <a:p>
            <a:pPr algn="ctr"/>
            <a:endParaRPr lang="en-US" altLang="ja-JP" sz="1600" dirty="0"/>
          </a:p>
          <a:p>
            <a:pPr algn="ctr"/>
            <a:r>
              <a:rPr lang="ja-JP" altLang="en-US" b="1" dirty="0"/>
              <a:t>発表</a:t>
            </a:r>
            <a:r>
              <a:rPr kumimoji="1" lang="ja-JP" altLang="en-US" b="1" dirty="0"/>
              <a:t>者名：　○○○○、△△△△、□□□□、◇◇◇◇、▽▽▽▽</a:t>
            </a:r>
          </a:p>
        </p:txBody>
      </p:sp>
    </p:spTree>
    <p:extLst>
      <p:ext uri="{BB962C8B-B14F-4D97-AF65-F5344CB8AC3E}">
        <p14:creationId xmlns:p14="http://schemas.microsoft.com/office/powerpoint/2010/main" val="2387697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39</Words>
  <Application>Microsoft Macintosh PowerPoint</Application>
  <PresentationFormat>画面に合わせる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樋田 真里</dc:creator>
  <cp:lastModifiedBy>及川智幸</cp:lastModifiedBy>
  <cp:revision>6</cp:revision>
  <dcterms:created xsi:type="dcterms:W3CDTF">2016-01-28T02:05:52Z</dcterms:created>
  <dcterms:modified xsi:type="dcterms:W3CDTF">2020-07-13T08:58:26Z</dcterms:modified>
</cp:coreProperties>
</file>