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79" r:id="rId2"/>
    <p:sldId id="256" r:id="rId3"/>
    <p:sldId id="280" r:id="rId4"/>
    <p:sldId id="281" r:id="rId5"/>
    <p:sldId id="282" r:id="rId6"/>
    <p:sldId id="283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9906000" cy="6858000" type="A4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7"/>
  </p:normalViewPr>
  <p:slideViewPr>
    <p:cSldViewPr snapToGrid="0" snapToObjects="1">
      <p:cViewPr varScale="1">
        <p:scale>
          <a:sx n="67" d="100"/>
          <a:sy n="67" d="100"/>
        </p:scale>
        <p:origin x="78" y="81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49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756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003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45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75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83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22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893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2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05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31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26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>
          <a:xfrm>
            <a:off x="1754372" y="4645361"/>
            <a:ext cx="6934200" cy="1752600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申請者氏名：</a:t>
            </a:r>
            <a:r>
              <a:rPr kumimoji="1" lang="ja-JP" altLang="en-US" sz="2000" u="sng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　　　　　　　</a:t>
            </a:r>
            <a:endParaRPr kumimoji="1" lang="en-US" altLang="ja-JP" sz="2000" u="sng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2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所　　属　：</a:t>
            </a:r>
            <a:r>
              <a:rPr kumimoji="1" lang="ja-JP" altLang="en-US" sz="2000" u="sng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　　　　　　　</a:t>
            </a:r>
            <a:endParaRPr kumimoji="1" lang="ja-JP" altLang="en-US" sz="2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62577" y="800057"/>
            <a:ext cx="592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日本口蓋裂学会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92542" y="2176353"/>
            <a:ext cx="72585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認定師　重点症例研修記録用紙</a:t>
            </a:r>
            <a:endParaRPr kumimoji="1" lang="en-US" altLang="ja-JP" sz="3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endParaRPr lang="en-US" altLang="ja-JP" sz="2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2025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年度審査用</a:t>
            </a:r>
            <a:endParaRPr kumimoji="1" lang="ja-JP" altLang="en-US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688572" y="350382"/>
            <a:ext cx="8466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書式</a:t>
            </a:r>
            <a:r>
              <a:rPr kumimoji="1" lang="en-US" altLang="ja-JP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endParaRPr kumimoji="1" lang="ja-JP" altLang="en-US" sz="1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471906" y="1533829"/>
            <a:ext cx="342530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口腔外科分野</a:t>
            </a:r>
            <a:endParaRPr kumimoji="1" lang="ja-JP" altLang="en-US" sz="3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3505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2225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3−a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14" y="484752"/>
            <a:ext cx="4420980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en-US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経験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・カルテ番号：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・手術前の経過・状態（検査・記録）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・他領域との連携体制：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・特記事項：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3694" y="130067"/>
            <a:ext cx="5012383" cy="6924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・区分：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・部位：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・手術時年齢：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・手術後の経過・状態（検査・記録）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8099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b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979" y="499399"/>
            <a:ext cx="4576196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・手術日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　　　　　月　　　　日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・執刀者：　　　　　　　　　　　　　　・指導者：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・助手：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麻酔：　　　　　　手術時間：　　　時間　　分　　　　出血量：　　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cc</a:t>
            </a:r>
          </a:p>
          <a:p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・術中の特別な処置：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・手術記録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51712" y="130067"/>
            <a:ext cx="4334365" cy="6555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・付図・説明など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2725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698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2225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58934" y="357319"/>
            <a:ext cx="8420100" cy="1145407"/>
          </a:xfrm>
        </p:spPr>
        <p:txBody>
          <a:bodyPr/>
          <a:lstStyle/>
          <a:p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　一覧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830156" y="4663295"/>
            <a:ext cx="5403403" cy="1473640"/>
          </a:xfrm>
        </p:spPr>
        <p:txBody>
          <a:bodyPr>
            <a:normAutofit lnSpcReduction="10000"/>
          </a:bodyPr>
          <a:lstStyle/>
          <a:p>
            <a:pPr algn="l"/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会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員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番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号：　</a:t>
            </a:r>
            <a:r>
              <a:rPr kumimoji="1"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</a:t>
            </a:r>
            <a:r>
              <a:rPr kumimoji="1"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en-US" altLang="ja-JP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申請者氏名 ：　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</a:t>
            </a:r>
            <a:r>
              <a:rPr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endParaRPr lang="en-US" altLang="ja-JP" sz="1600" u="sng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1600" u="sng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所　属　名</a:t>
            </a:r>
            <a:r>
              <a:rPr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：　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</a:t>
            </a:r>
            <a:r>
              <a:rPr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ja-JP" altLang="en-US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50203"/>
              </p:ext>
            </p:extLst>
          </p:nvPr>
        </p:nvGraphicFramePr>
        <p:xfrm>
          <a:off x="109210" y="2045645"/>
          <a:ext cx="9605129" cy="1839538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75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34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330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698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番　号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区　分</a:t>
                      </a:r>
                    </a:p>
                  </a:txBody>
                  <a:tcPr marL="99060" marR="990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年　齢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診　断　名</a:t>
                      </a:r>
                    </a:p>
                  </a:txBody>
                  <a:tcPr marL="99060" marR="990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術　式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治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療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法</a:t>
                      </a: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23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64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</a:t>
                      </a:r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86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</a:t>
                      </a:r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600492" y="1338814"/>
            <a:ext cx="3657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口腔外科分野</a:t>
            </a:r>
            <a:endParaRPr kumimoji="1" lang="ja-JP" altLang="en-US" sz="3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1503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1−a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14" y="484752"/>
            <a:ext cx="4420980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en-US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経験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・カルテ番号：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・手術前の経過・状態（検査・記録）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・他領域との連携体制：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・特記事項：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3694" y="130067"/>
            <a:ext cx="5012383" cy="6924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・区分：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・部位：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・手術時年齢：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・手術後の経過・状態（検査・記録）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579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b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979" y="499399"/>
            <a:ext cx="4576196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・手術日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　　　　　月　　　　日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・執刀者：　　　　　　　　　　　　　　　・指導者：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・助手：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麻酔：　　　　　　手術時間：　　　時間　　分　　　　出血量：　　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cc</a:t>
            </a:r>
          </a:p>
          <a:p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・術中の特別な処置：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・手術記録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51712" y="130067"/>
            <a:ext cx="4334365" cy="6555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・付図・説明など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3380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6046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7425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2−a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14" y="484752"/>
            <a:ext cx="4420980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en-US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経験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・カルテ番号：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・手術前の経過・状態（検査・記録）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・他領域との連携体制：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・特記事項：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3694" y="130067"/>
            <a:ext cx="5012383" cy="6924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・区分：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・部位：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・手術時年齢：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・手術後の経過・状態（検査・記録）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8099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b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979" y="499399"/>
            <a:ext cx="4576196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・手術日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　　　　　月　　　　日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・執刀者：　　　　　　　　　　　　　　　・指導者：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・助手：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麻酔：　　　　　　手術時間：　　　時間　　分　　　　出血量：　　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cc</a:t>
            </a:r>
          </a:p>
          <a:p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・術中の特別な処置：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・手術記録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51712" y="130067"/>
            <a:ext cx="4334365" cy="6555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・付図・説明など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2725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698650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772</Words>
  <Application>Microsoft Office PowerPoint</Application>
  <PresentationFormat>A4 210 x 297 mm</PresentationFormat>
  <Paragraphs>801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8" baseType="lpstr">
      <vt:lpstr>ＭＳ 明朝</vt:lpstr>
      <vt:lpstr>Arial</vt:lpstr>
      <vt:lpstr>Calibri</vt:lpstr>
      <vt:lpstr>ホワイト</vt:lpstr>
      <vt:lpstr>PowerPoint プレゼンテーション</vt:lpstr>
      <vt:lpstr>重点症例　一覧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2020-06-10T01:35:27Z</dcterms:created>
  <dcterms:modified xsi:type="dcterms:W3CDTF">2025-09-22T05:45:58Z</dcterms:modified>
</cp:coreProperties>
</file>