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6" r:id="rId2"/>
    <p:sldId id="256" r:id="rId3"/>
    <p:sldId id="257" r:id="rId4"/>
    <p:sldId id="265" r:id="rId5"/>
    <p:sldId id="266" r:id="rId6"/>
    <p:sldId id="277" r:id="rId7"/>
    <p:sldId id="278" r:id="rId8"/>
    <p:sldId id="279" r:id="rId9"/>
    <p:sldId id="280" r:id="rId10"/>
    <p:sldId id="281" r:id="rId11"/>
    <p:sldId id="282" r:id="rId12"/>
    <p:sldId id="283" r:id="rId13"/>
  </p:sldIdLst>
  <p:sldSz cx="9906000" cy="6858000" type="A4"/>
  <p:notesSz cx="6735763" cy="986948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7"/>
  </p:normalViewPr>
  <p:slideViewPr>
    <p:cSldViewPr snapToGrid="0" snapToObjects="1">
      <p:cViewPr varScale="1">
        <p:scale>
          <a:sx n="81" d="100"/>
          <a:sy n="81" d="100"/>
        </p:scale>
        <p:origin x="360" y="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46D0B-421B-4168-B0CC-81149363DBE6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92C1C-64C6-42CD-9155-89C493452A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91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EE9EF-6919-4372-AE60-E54E3E0F18DB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F9A1-19C0-4953-BABC-B4656A1A1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553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F9A1-19C0-4953-BABC-B4656A1A1B1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883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F9A1-19C0-4953-BABC-B4656A1A1B1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88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9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5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0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5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75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83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2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05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26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1754372" y="4645361"/>
            <a:ext cx="6934200" cy="1752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申請者氏名：　　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</a:t>
            </a:r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</a:t>
            </a:r>
            <a:endParaRPr kumimoji="1" lang="en-US" altLang="ja-JP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　属　：　　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</a:t>
            </a:r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62577" y="800057"/>
            <a:ext cx="592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日本口蓋裂学会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30039" y="2591322"/>
            <a:ext cx="7258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認定師　重点症例研修記録用紙</a:t>
            </a:r>
            <a:endParaRPr kumimoji="1" lang="en-US" altLang="ja-JP" sz="3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endParaRPr lang="en-US" altLang="ja-JP" sz="2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2024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年度審査用</a:t>
            </a:r>
            <a:endParaRPr kumimoji="1"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88572" y="350382"/>
            <a:ext cx="846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書式</a:t>
            </a:r>
            <a:r>
              <a:rPr kumimoji="1"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19214" y="1760477"/>
            <a:ext cx="320663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補綴歯科分野</a:t>
            </a:r>
          </a:p>
        </p:txBody>
      </p:sp>
    </p:spTree>
    <p:extLst>
      <p:ext uri="{BB962C8B-B14F-4D97-AF65-F5344CB8AC3E}">
        <p14:creationId xmlns:p14="http://schemas.microsoft.com/office/powerpoint/2010/main" val="603546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7140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術後）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9533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4332268" cy="369905"/>
          </a:xfrm>
        </p:spPr>
        <p:txBody>
          <a:bodyPr>
            <a:normAutofit fontScale="92500"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術後　経過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年以上）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0375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7" y="114847"/>
            <a:ext cx="4518572" cy="47180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X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線検査　記録　術前・術後）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術前：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（術前検査の説明）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・術後：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（術後検査の説明）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455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8934" y="357319"/>
            <a:ext cx="8420100" cy="1145407"/>
          </a:xfrm>
        </p:spPr>
        <p:txBody>
          <a:bodyPr/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　一覧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30156" y="4663295"/>
            <a:ext cx="5403403" cy="1473640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員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番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号：　</a:t>
            </a:r>
            <a:r>
              <a:rPr kumimoji="1"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</a:t>
            </a:r>
            <a:r>
              <a:rPr kumimoji="1"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 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属　名</a:t>
            </a:r>
            <a:r>
              <a:rPr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324177"/>
              </p:ext>
            </p:extLst>
          </p:nvPr>
        </p:nvGraphicFramePr>
        <p:xfrm>
          <a:off x="198328" y="2033087"/>
          <a:ext cx="9407323" cy="164308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58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07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09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番　号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年　齢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診　断　名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術　式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療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法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69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45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50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1−1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　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初診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時年齢：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・主訴：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・治療内容・経過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029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749512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術前）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9052" y="484752"/>
            <a:ext cx="45761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7702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67849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術後）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514549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5" y="130067"/>
            <a:ext cx="508070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785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4332268" cy="369905"/>
          </a:xfrm>
        </p:spPr>
        <p:txBody>
          <a:bodyPr>
            <a:normAutofit fontScale="92500"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術後　経過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年以上）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3715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7" y="114847"/>
            <a:ext cx="4576197" cy="47180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X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線検査　記録　術前・術後）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64615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術前：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（術前検査の説明）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5" y="130067"/>
            <a:ext cx="492138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・術後：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（術後検査の説明）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952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2−1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　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初診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時年齢：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・主訴：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・治療内容・経過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9803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67849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術前）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9052" y="484752"/>
            <a:ext cx="45761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744685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</Words>
  <Application>Microsoft Office PowerPoint</Application>
  <PresentationFormat>A4 210 x 297 mm</PresentationFormat>
  <Paragraphs>571</Paragraphs>
  <Slides>12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ＭＳ 明朝</vt:lpstr>
      <vt:lpstr>游ゴシック</vt:lpstr>
      <vt:lpstr>Arial</vt:lpstr>
      <vt:lpstr>Calibri</vt:lpstr>
      <vt:lpstr>ホワイト</vt:lpstr>
      <vt:lpstr>PowerPoint プレゼンテーション</vt:lpstr>
      <vt:lpstr>重点症例　一覧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2020-06-10T01:24:55Z</dcterms:created>
  <dcterms:modified xsi:type="dcterms:W3CDTF">2024-04-30T05:45:45Z</dcterms:modified>
</cp:coreProperties>
</file>