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59" autoAdjust="0"/>
    <p:restoredTop sz="96233" autoAdjust="0"/>
  </p:normalViewPr>
  <p:slideViewPr>
    <p:cSldViewPr>
      <p:cViewPr varScale="1">
        <p:scale>
          <a:sx n="104" d="100"/>
          <a:sy n="104" d="100"/>
        </p:scale>
        <p:origin x="173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5FB5B9A7-C358-4116-918E-63F1B9B7ECE0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205FC937-72BB-4ADA-B040-234E802E4E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0971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9ECA364-ECBC-4856-B12C-08882D79A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7473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40ECD2-DB29-43BC-80B6-CACA64AAC8FC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</p:spPr>
        <p:txBody>
          <a:bodyPr lIns="99048" tIns="49524" rIns="99048" bIns="49524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D407DA1-486D-4D6F-8840-434D1AFC2249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C3ABC-7DB2-4B02-A779-CCD820366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41F96-2361-46E6-B530-C015B67F3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46EF3-50C5-49CC-B584-B712A26071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5620-57D1-4607-917D-A510A87485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A16C9-8AD4-4B3C-B46F-182830CF83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69FB6-E3B4-4734-9597-869B0EB391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B97E6-CAAA-40E2-B746-0CAAB8869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E121D-E876-4C4D-8886-1E136DA31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4E26E-F700-4DFC-AEB2-9678A0E2E1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8BD2A-D110-4322-B568-DD2E7D0FA2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E25C2-664D-4B57-8497-AFF76392A7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7EA7C7-04E5-4A7A-87D3-5AB988BBF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6000" y="764705"/>
            <a:ext cx="11160000" cy="2172171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zh-CN" altLang="en-US" sz="3600" b="1" dirty="0"/>
              <a:t>第</a:t>
            </a:r>
            <a:r>
              <a:rPr lang="en-US" altLang="zh-CN" sz="3600" b="1" dirty="0"/>
              <a:t>45</a:t>
            </a:r>
            <a:r>
              <a:rPr lang="zh-CN" altLang="en-US" sz="3600" b="1" dirty="0"/>
              <a:t>回日本認知症学会学術集会 </a:t>
            </a:r>
            <a:br>
              <a:rPr lang="en-US" altLang="zh-CN" sz="3600" b="1" dirty="0"/>
            </a:br>
            <a:r>
              <a:rPr lang="zh-CN" altLang="en-US" sz="3600" b="1" dirty="0"/>
              <a:t>第</a:t>
            </a:r>
            <a:r>
              <a:rPr lang="en-US" altLang="zh-CN" sz="3600" b="1" dirty="0"/>
              <a:t>41</a:t>
            </a:r>
            <a:r>
              <a:rPr lang="zh-CN" altLang="en-US" sz="3600" b="1" dirty="0"/>
              <a:t>回日本老年精神医学会 合同大会</a:t>
            </a:r>
            <a:br>
              <a:rPr lang="ja-JP" altLang="en-US" sz="3600" b="1" dirty="0"/>
            </a:b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筆頭発表者名：　○○　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16000" y="3414291"/>
            <a:ext cx="11160000" cy="283843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本演題発表に関連し、開示すべき利益相反関係にある企業など：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　・受託研究・共同研究費：　〇〇製薬、△△製薬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　・奨学寄附金：　　　　　　　　〇〇製薬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　・寄付金講座所属：　　　　　あり（〇〇製薬）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見本のように、必要な情報（利益相反の内容と企業名等）を開示してください。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 </a:t>
            </a:r>
            <a:r>
              <a:rPr lang="ja-JP" altLang="en-US" sz="2400" b="1" dirty="0">
                <a:solidFill>
                  <a:srgbClr val="FF0000"/>
                </a:solidFill>
              </a:rPr>
              <a:t>　開示基準は合同大会ホームページ「利益相反（</a:t>
            </a:r>
            <a:r>
              <a:rPr lang="en-US" altLang="ja-JP" sz="2400" b="1" dirty="0">
                <a:solidFill>
                  <a:srgbClr val="FF0000"/>
                </a:solidFill>
              </a:rPr>
              <a:t>COI</a:t>
            </a:r>
            <a:r>
              <a:rPr lang="ja-JP" altLang="en-US" sz="2400" b="1" dirty="0">
                <a:solidFill>
                  <a:srgbClr val="FF0000"/>
                </a:solidFill>
              </a:rPr>
              <a:t>）の開示」を必ずご参照ください。</a:t>
            </a:r>
            <a:endParaRPr lang="ja-JP" altLang="en-US" sz="3000" b="1" dirty="0"/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1919288" y="188640"/>
            <a:ext cx="3173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＊開示情報がある場合</a:t>
            </a: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6311901" y="188641"/>
            <a:ext cx="3998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第45回日本認知症学会学術集会  第41回日本老年精神医学会 合同大会 利益相反開示　 筆頭発表者名：　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2025-03-27T09:31:32Z</dcterms:created>
  <dcterms:modified xsi:type="dcterms:W3CDTF">2026-02-27T07:15:10Z</dcterms:modified>
</cp:coreProperties>
</file>