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018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EC0B1F84-F733-4357-B889-D8BB02B210A1}" type="datetimeFigureOut">
              <a:rPr lang="ja-JP" altLang="en-US"/>
              <a:pPr>
                <a:defRPr/>
              </a:pPr>
              <a:t>2026/2/27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83977F36-ADE1-4CA1-9287-A93937E644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3856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93265DEA-E902-415B-91F2-6082B6FCC4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1774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7B425-1315-46B5-8EEA-D3E1F9CCBF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197AC-232B-4306-B594-6B26EA1DDB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E3CD0-A350-4449-97A2-AA9304C607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64D2F-29EF-4CB0-A4E4-E8BDE9C65F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3C718-1D11-4492-B63E-65619AB508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9383D-C2B4-4E8B-A129-657BBDC453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8F133-62EA-4B43-A4F9-7E87BFB3C3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55DC6-3BA3-4A3F-AFEA-DAAAE65A74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335-757B-4209-B383-715BACEEFD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8F42D-D443-4924-98CF-95F94AE5C4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787F-3E8F-41E5-A239-7706CEE12E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5C7F342-991F-4BB0-BD50-CE62D1713F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1720056" y="236538"/>
            <a:ext cx="6480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2400" b="1" dirty="0"/>
              <a:t>ポスター発表での利益相反開示方法</a:t>
            </a: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900113" y="880789"/>
            <a:ext cx="53280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00FF"/>
                </a:solidFill>
              </a:rPr>
              <a:t>・開示情報がない場合</a:t>
            </a:r>
          </a:p>
          <a:p>
            <a:r>
              <a:rPr lang="ja-JP" altLang="en-US" dirty="0">
                <a:solidFill>
                  <a:srgbClr val="0000FF"/>
                </a:solidFill>
              </a:rPr>
              <a:t>下記囲みを、ポスターの最後にご提示ください。</a:t>
            </a: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900112" y="3146806"/>
            <a:ext cx="51840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00FF"/>
                </a:solidFill>
              </a:rPr>
              <a:t>・開示情報がある場合</a:t>
            </a:r>
          </a:p>
          <a:p>
            <a:r>
              <a:rPr lang="ja-JP" altLang="en-US" dirty="0">
                <a:solidFill>
                  <a:srgbClr val="0000FF"/>
                </a:solidFill>
              </a:rPr>
              <a:t>下記囲みを、ポスターの最後にご提示ください。</a:t>
            </a:r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1042988" y="6013152"/>
            <a:ext cx="7834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600" dirty="0">
                <a:solidFill>
                  <a:srgbClr val="0000FF"/>
                </a:solidFill>
              </a:rPr>
              <a:t>※</a:t>
            </a:r>
            <a:r>
              <a:rPr lang="ja-JP" altLang="en-US" sz="1600" dirty="0">
                <a:solidFill>
                  <a:srgbClr val="0000FF"/>
                </a:solidFill>
              </a:rPr>
              <a:t>上記見本のように、必要な情報（利益相反の該当項目と企業名等）を開示してください。</a:t>
            </a:r>
            <a:endParaRPr lang="en-US" altLang="ja-JP" sz="1600" dirty="0">
              <a:solidFill>
                <a:srgbClr val="0000FF"/>
              </a:solidFill>
            </a:endParaRPr>
          </a:p>
          <a:p>
            <a:r>
              <a:rPr lang="en-US" altLang="ja-JP" sz="1600" dirty="0">
                <a:solidFill>
                  <a:srgbClr val="0000FF"/>
                </a:solidFill>
              </a:rPr>
              <a:t>※</a:t>
            </a:r>
            <a:r>
              <a:rPr lang="ja-JP" altLang="en-US" sz="1600" dirty="0">
                <a:solidFill>
                  <a:srgbClr val="0000FF"/>
                </a:solidFill>
              </a:rPr>
              <a:t>開示基準は利益相反の開示についてご参照ください。</a:t>
            </a:r>
          </a:p>
        </p:txBody>
      </p:sp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900113" y="1593651"/>
            <a:ext cx="7629012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dirty="0"/>
              <a:t>第</a:t>
            </a:r>
            <a:r>
              <a:rPr lang="en-US" altLang="zh-CN" dirty="0"/>
              <a:t>45</a:t>
            </a:r>
            <a:r>
              <a:rPr lang="zh-CN" altLang="en-US" dirty="0"/>
              <a:t>回日本認知症学会学術集会 第</a:t>
            </a:r>
            <a:r>
              <a:rPr lang="en-US" altLang="zh-CN" dirty="0"/>
              <a:t>41</a:t>
            </a:r>
            <a:r>
              <a:rPr lang="zh-CN" altLang="en-US" dirty="0"/>
              <a:t>回日本老年精神医学会 合同大会</a:t>
            </a:r>
            <a:endParaRPr lang="en-US" altLang="ja-JP" dirty="0"/>
          </a:p>
          <a:p>
            <a:r>
              <a:rPr lang="ja-JP" altLang="en-US" dirty="0"/>
              <a:t>利益相反開示</a:t>
            </a:r>
            <a:br>
              <a:rPr lang="ja-JP" altLang="en-US" dirty="0"/>
            </a:br>
            <a:r>
              <a:rPr lang="ja-JP" altLang="en-US" dirty="0"/>
              <a:t>筆頭発表者名： ○○ ○○</a:t>
            </a:r>
            <a:br>
              <a:rPr lang="ja-JP" altLang="en-US" dirty="0"/>
            </a:br>
            <a:r>
              <a:rPr lang="ja-JP" altLang="en-US" dirty="0"/>
              <a:t>本演題発表に関連し、開示すべき利益相反関係にある企業などはありません</a:t>
            </a:r>
          </a:p>
        </p:txBody>
      </p:sp>
      <p:sp>
        <p:nvSpPr>
          <p:cNvPr id="2055" name="Rectangle 10"/>
          <p:cNvSpPr>
            <a:spLocks noChangeArrowheads="1"/>
          </p:cNvSpPr>
          <p:nvPr/>
        </p:nvSpPr>
        <p:spPr bwMode="auto">
          <a:xfrm>
            <a:off x="900113" y="3859429"/>
            <a:ext cx="7629012" cy="2031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dirty="0"/>
              <a:t>第</a:t>
            </a:r>
            <a:r>
              <a:rPr lang="en-US" altLang="zh-CN" dirty="0"/>
              <a:t>45</a:t>
            </a:r>
            <a:r>
              <a:rPr lang="zh-CN" altLang="en-US" dirty="0"/>
              <a:t>回日本認知症学会学術集会 第</a:t>
            </a:r>
            <a:r>
              <a:rPr lang="en-US" altLang="zh-CN" dirty="0"/>
              <a:t>41</a:t>
            </a:r>
            <a:r>
              <a:rPr lang="zh-CN" altLang="en-US" dirty="0"/>
              <a:t>回日本老年精神医学会 合同大会</a:t>
            </a:r>
            <a:endParaRPr lang="en-US" altLang="zh-CN" dirty="0"/>
          </a:p>
          <a:p>
            <a:r>
              <a:rPr lang="ja-JP" altLang="en-US" dirty="0"/>
              <a:t>利益相反開示</a:t>
            </a:r>
            <a:br>
              <a:rPr lang="ja-JP" altLang="en-US" dirty="0"/>
            </a:br>
            <a:r>
              <a:rPr lang="ja-JP" altLang="en-US" dirty="0"/>
              <a:t>筆頭発表者名： ○○ ○○</a:t>
            </a:r>
            <a:br>
              <a:rPr lang="ja-JP" altLang="en-US" dirty="0"/>
            </a:br>
            <a:r>
              <a:rPr lang="ja-JP" altLang="en-US" u="sng" dirty="0"/>
              <a:t>本演題発表に関連し、開示すべき利益相反関係にある企業など：</a:t>
            </a:r>
          </a:p>
          <a:p>
            <a:pPr lvl="1"/>
            <a:r>
              <a:rPr lang="ja-JP" altLang="en-US" dirty="0"/>
              <a:t>・受託研究・共同研究費：○○製薬、△△製薬</a:t>
            </a:r>
          </a:p>
          <a:p>
            <a:pPr lvl="1"/>
            <a:r>
              <a:rPr lang="ja-JP" altLang="en-US" dirty="0"/>
              <a:t>・奨学寄附金：○○製薬</a:t>
            </a:r>
          </a:p>
          <a:p>
            <a:pPr lvl="1"/>
            <a:r>
              <a:rPr lang="ja-JP" altLang="en-US" dirty="0"/>
              <a:t>・寄付金講座所属：あり（○○製薬）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2025-03-27T09:30:54Z</dcterms:created>
  <dcterms:modified xsi:type="dcterms:W3CDTF">2026-02-27T07:10:37Z</dcterms:modified>
</cp:coreProperties>
</file>