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2022/7/2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4573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46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2022.9.2-3.</a:t>
            </a:r>
            <a:r>
              <a:rPr lang="ja-JP" altLang="en-US" sz="2400" dirty="0"/>
              <a:t>　</a:t>
            </a:r>
            <a:r>
              <a:rPr lang="zh-TW" altLang="en-US" sz="2400" dirty="0"/>
              <a:t>昭和大学上條記念館</a:t>
            </a:r>
            <a:endParaRPr lang="ja-JP" altLang="en-US" sz="2400" dirty="0"/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本発表演題に関連し、</a:t>
            </a:r>
            <a:endParaRPr lang="en-US" altLang="ja-JP" sz="5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4573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46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2022.9.2-3.</a:t>
            </a:r>
            <a:r>
              <a:rPr lang="ja-JP" altLang="en-US" sz="2400" dirty="0"/>
              <a:t>　</a:t>
            </a:r>
            <a:r>
              <a:rPr lang="zh-TW" altLang="en-US" sz="2400" dirty="0"/>
              <a:t>昭和大学上條記念館</a:t>
            </a: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macc</cp:lastModifiedBy>
  <cp:revision>9</cp:revision>
  <dcterms:created xsi:type="dcterms:W3CDTF">2014-07-16T13:15:52Z</dcterms:created>
  <dcterms:modified xsi:type="dcterms:W3CDTF">2022-07-02T03:57:40Z</dcterms:modified>
</cp:coreProperties>
</file>