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23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851" autoAdjust="0"/>
    <p:restoredTop sz="90909" autoAdjust="0"/>
  </p:normalViewPr>
  <p:slideViewPr>
    <p:cSldViewPr>
      <p:cViewPr varScale="1">
        <p:scale>
          <a:sx n="80" d="100"/>
          <a:sy n="80" d="100"/>
        </p:scale>
        <p:origin x="43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458DBF1C-4B2E-4AA6-83A9-B3D6DD7FEE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D064D075-E1E1-471D-A3BC-0875DDE5C21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D3EB4953-A257-49D9-8C01-6FC2629E5CB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975A47FB-1C6B-4BF4-B478-C27D5DC9DE5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A302D80-BFD5-4102-A5E9-E7FFFCF901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BE1A6582-99E3-446D-A4AE-6559B78480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F0803733-34F6-434C-A2A5-0429A20522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CC522EC-57C3-4549-B7F4-5A7BAF40E6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33CED999-2229-4864-9FF9-FED112BD09E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3E8CBB0A-3984-4509-ABE1-456590802A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4183E269-FAD8-4FFD-9C19-F09BED70B6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1768C5-DCE9-4FBD-9008-7B2D8A0FD61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7417A629-D7F9-4F44-BF14-64367D5D79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45C522D1-01CC-4DBA-8A05-43D9C159D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B64A11C8-4AF7-497E-842D-97D20BCDA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6EE0045C-21A1-4C62-A613-D587AEAE311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E8F7D1-C8E5-40A6-90DA-F1736ED6D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EBF825-CDCF-4BAD-BE87-37E46BD3A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57DD84-5960-4350-AE3F-072036423A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0A3FF-C659-46B3-AFE7-80A0341975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3515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EEE16ED-25F6-4A02-A540-9AC062B54A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D2C034-8E5D-413D-8044-135E35680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0E0F87-9DE0-4366-938C-3D5567BC29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2F068-C1AE-4B62-A720-C244D335AC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328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941A50-8FF9-4BC9-BE2A-1D0A4FBA9D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686D3B-6D37-4179-8D54-01A20EDBA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1F5351-41DC-486A-B7C9-52DC443D2F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0FD3F-2367-4518-B893-FB1458961E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7469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9ED2A3-1D5E-4426-9F40-7C099B59BB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4136C1-C17E-4446-AF7B-9D857FBF29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1D5730-15AF-46F8-86BC-DCF96F7898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3797F-DBBA-46BB-98C5-233F8E4CAF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925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80E7CA-2772-4003-8CF6-8E2B093445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B315BC-B6EB-4165-BF2C-496E3AA3E1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268AE1-44AA-4C26-89CE-DE3B606AC1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23B43-4D25-4867-A790-0580506CF7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00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7130D3-3534-4222-8E01-EEF0509F33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5DE10E-F6FA-4B73-9D6C-DB7E10391D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C02365-0A8D-4ABB-88A5-02E2DA794C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83A63-8DF7-4CEA-B4E3-6898635B39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104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8069A9F-6F23-4720-BAE1-B72DCC709B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90FEE0-AC06-4AED-B4FC-321B021B9A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7AA1015-9DA5-4490-A93D-B2E10428E0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17203-37A1-44FE-816C-567141E152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4843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2CF229-BC0B-4574-9C16-6B4DC720B1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A9D06B9-CF35-44F6-A4D8-E0A0573EF4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A5CB1A-46C8-4BEB-A9A8-C130BF2C71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60631-839C-4379-AC04-C7D2BEA0F4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34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7D34832-F208-47BF-B888-2E2954D475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40BE103-9C8E-4144-B6DA-36839C2B1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AFC0A18-85FD-4F8D-BED8-98AEDCA7B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13037-4075-4898-8325-471DA6A055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445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E2F915-5526-40B7-8386-024D9B5CB0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192FA1-3B91-465F-9155-CCA1A8A8CF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69AA8-E817-4E47-9107-7A8CBD7F26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DC29D-550A-409A-B8C5-46991519FF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487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48C701-60A0-40A6-9573-981EF38A6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4FD14D-ABE4-47DE-A5D3-2D78242EA9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21FB35-B16C-49D6-9AE9-503A315534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172F2-DE2F-41D1-9497-D553B87130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121EAA-47C1-4273-87D7-6455ACB441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F0E1B6B-F63E-4DB1-A3B0-7510D39A2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D6AC390-1359-4F9F-91D3-652E5A0517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D11D6C1-50D2-4D20-8DE9-E8F9DC5424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658DA2-57C7-40BE-AC61-64153AA648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04B0C8E-6245-45B3-9118-1CC535A2FD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9C229B7E-2CDF-4DFC-96C5-65306C099FD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49413" y="1557338"/>
            <a:ext cx="8839200" cy="1008062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sz="3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********</a:t>
            </a:r>
            <a:r>
              <a:rPr lang="ja-JP" altLang="en-US" sz="3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演題名*********</a:t>
            </a:r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7EA23F89-72C6-4A50-A3F8-8BCF780DD1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96741" y="2852737"/>
            <a:ext cx="7920037" cy="1152525"/>
          </a:xfrm>
        </p:spPr>
        <p:txBody>
          <a:bodyPr/>
          <a:lstStyle/>
          <a:p>
            <a:pPr algn="l" eaLnBrk="1" hangingPunct="1"/>
            <a:r>
              <a:rPr lang="ja-JP" altLang="en-US" sz="3600" dirty="0"/>
              <a:t>発表者　：　胸部　太郎</a:t>
            </a:r>
          </a:p>
          <a:p>
            <a:pPr algn="l" eaLnBrk="1" hangingPunct="1"/>
            <a:r>
              <a:rPr lang="ja-JP" altLang="en-US" sz="3600" dirty="0"/>
              <a:t>所属：</a:t>
            </a:r>
            <a:r>
              <a:rPr lang="en-US" altLang="ja-JP" sz="3600" dirty="0"/>
              <a:t>●●</a:t>
            </a:r>
            <a:r>
              <a:rPr lang="ja-JP" altLang="en-US" sz="3600" dirty="0"/>
              <a:t>大学医学部医学科</a:t>
            </a:r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C26FA334-F9E6-4B44-81A0-76B6EA93F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360" y="182563"/>
            <a:ext cx="6121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第</a:t>
            </a:r>
            <a:r>
              <a:rPr lang="en-US" altLang="ja-JP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59</a:t>
            </a:r>
            <a:r>
              <a:rPr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回日本胸部外科学会九州地方会総会</a:t>
            </a:r>
          </a:p>
        </p:txBody>
      </p:sp>
      <p:cxnSp>
        <p:nvCxnSpPr>
          <p:cNvPr id="4101" name="直線コネクタ 7">
            <a:extLst>
              <a:ext uri="{FF2B5EF4-FFF2-40B4-BE49-F238E27FC236}">
                <a16:creationId xmlns:a16="http://schemas.microsoft.com/office/drawing/2014/main" id="{A45EEB97-C977-4A28-A9E9-88B25ECBBD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47850" y="46529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Rectangle 1027">
            <a:extLst>
              <a:ext uri="{FF2B5EF4-FFF2-40B4-BE49-F238E27FC236}">
                <a16:creationId xmlns:a16="http://schemas.microsoft.com/office/drawing/2014/main" id="{9D1DE1FA-E298-461C-A2D7-42D061A2F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6741" y="5085184"/>
            <a:ext cx="79200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FontTx/>
              <a:buNone/>
            </a:pPr>
            <a:r>
              <a:rPr lang="ja-JP" altLang="en-US" sz="3600" dirty="0"/>
              <a:t>担当指導医　：　胸部　一郎</a:t>
            </a:r>
          </a:p>
          <a:p>
            <a:pPr eaLnBrk="1" hangingPunct="1">
              <a:buFontTx/>
              <a:buNone/>
            </a:pPr>
            <a:r>
              <a:rPr lang="ja-JP" altLang="en-US" sz="3600" dirty="0"/>
              <a:t>所属：</a:t>
            </a:r>
            <a:r>
              <a:rPr lang="en-US" altLang="ja-JP" sz="3600" dirty="0"/>
              <a:t>●●</a:t>
            </a:r>
            <a:r>
              <a:rPr lang="ja-JP" altLang="en-US" sz="3600" dirty="0"/>
              <a:t>大学医学部医学科</a:t>
            </a:r>
          </a:p>
        </p:txBody>
      </p:sp>
      <p:sp>
        <p:nvSpPr>
          <p:cNvPr id="2" name="Rectangle 1026">
            <a:extLst>
              <a:ext uri="{FF2B5EF4-FFF2-40B4-BE49-F238E27FC236}">
                <a16:creationId xmlns:a16="http://schemas.microsoft.com/office/drawing/2014/main" id="{41384E44-318D-4A8A-8C1A-9EF65BA82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7" y="769349"/>
            <a:ext cx="88392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eaLnBrk="0" hangingPunct="0"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eaLnBrk="0" hangingPunct="0"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eaLnBrk="0" hangingPunct="0"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eaLnBrk="0" hangingPunct="0"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25000"/>
              </a:lnSpc>
              <a:defRPr/>
            </a:pPr>
            <a:r>
              <a:rPr lang="ja-JP" altLang="en-US" sz="34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学生アワード　</a:t>
            </a:r>
            <a:endParaRPr lang="en-US" altLang="ja-JP" sz="34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5346</TotalTime>
  <Words>44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HG創英角ｺﾞｼｯｸUB</vt:lpstr>
      <vt:lpstr>ＭＳ Ｐゴシック</vt:lpstr>
      <vt:lpstr>Tahoma</vt:lpstr>
      <vt:lpstr>Times New Roman</vt:lpstr>
      <vt:lpstr>標準デザイン</vt:lpstr>
      <vt:lpstr>********演題名*********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阿部 晶子</cp:lastModifiedBy>
  <cp:revision>138</cp:revision>
  <dcterms:created xsi:type="dcterms:W3CDTF">2002-09-23T06:26:29Z</dcterms:created>
  <dcterms:modified xsi:type="dcterms:W3CDTF">2026-06-30T08:29:09Z</dcterms:modified>
</cp:coreProperties>
</file>