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77A467-19B2-4DD2-8791-437C5A984C76}" v="2" dt="2019-08-30T17:16:43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8" d="100"/>
          <a:sy n="98" d="100"/>
        </p:scale>
        <p:origin x="82" y="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原 喜三郎" userId="61d76259-7d26-498e-8a66-57752ad92fd0" providerId="ADAL" clId="{5577A467-19B2-4DD2-8791-437C5A984C76}"/>
    <pc:docChg chg="modSld">
      <pc:chgData name="原 喜三郎" userId="61d76259-7d26-498e-8a66-57752ad92fd0" providerId="ADAL" clId="{5577A467-19B2-4DD2-8791-437C5A984C76}" dt="2019-08-30T17:16:51.390" v="43" actId="404"/>
      <pc:docMkLst>
        <pc:docMk/>
      </pc:docMkLst>
      <pc:sldChg chg="modSp">
        <pc:chgData name="原 喜三郎" userId="61d76259-7d26-498e-8a66-57752ad92fd0" providerId="ADAL" clId="{5577A467-19B2-4DD2-8791-437C5A984C76}" dt="2019-08-30T17:16:51.390" v="43" actId="404"/>
        <pc:sldMkLst>
          <pc:docMk/>
          <pc:sldMk cId="0" sldId="260"/>
        </pc:sldMkLst>
        <pc:spChg chg="mod">
          <ac:chgData name="原 喜三郎" userId="61d76259-7d26-498e-8a66-57752ad92fd0" providerId="ADAL" clId="{5577A467-19B2-4DD2-8791-437C5A984C76}" dt="2019-08-30T17:16:51.390" v="43" actId="404"/>
          <ac:spMkLst>
            <pc:docMk/>
            <pc:sldMk cId="0" sldId="260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5132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6522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68028D-8566-48E4-B726-9420CD058E67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08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925" y="2705872"/>
            <a:ext cx="11209216" cy="3818156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kumimoji="0" lang="en-US" altLang="ja-JP" sz="2800" b="1" dirty="0">
                <a:latin typeface="Arial" charset="0"/>
                <a:ea typeface="ＭＳ Ｐゴシック" charset="-128"/>
              </a:rPr>
              <a:t>COI</a:t>
            </a:r>
            <a:r>
              <a:rPr kumimoji="0" lang="ja-JP" altLang="en-US" sz="2800" b="1" dirty="0">
                <a:latin typeface="Arial" charset="0"/>
                <a:ea typeface="ＭＳ Ｐゴシック" charset="-128"/>
              </a:rPr>
              <a:t>関係にある企業などとして、</a:t>
            </a:r>
            <a:endParaRPr kumimoji="0" lang="en-US" altLang="ja-JP" sz="28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①顧問：なし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4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②株保有・利益：なし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4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③特許使用料：なし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4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④講演料：なし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4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⑤原稿料：なし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4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⑥受託研究・共同研究費：○○製薬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4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⑦奨学寄付金：○○製薬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4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⑧寄付講座所属：あり（○○製薬）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4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⑨贈答品などの報酬：なし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400" b="1" dirty="0">
              <a:latin typeface="Arial" charset="0"/>
              <a:ea typeface="ＭＳ Ｐゴシック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2293" y="333972"/>
            <a:ext cx="11047414" cy="2286000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kumimoji="0"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0" lang="en-US" altLang="ja-JP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30</a:t>
            </a:r>
            <a:r>
              <a:rPr kumimoji="0"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回日本外科病理学会学術集会</a:t>
            </a:r>
            <a:br>
              <a:rPr kumimoji="0" lang="ja-JP" altLang="en-US" sz="5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en-US" altLang="ja-JP" sz="40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kumimoji="0" lang="ja-JP" altLang="en-US" sz="40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br>
              <a:rPr kumimoji="0" lang="en-US" altLang="ja-JP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ja-JP" altLang="en-US" sz="18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800" b="1" i="1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ja-JP" altLang="en-US" sz="2800" b="1" i="1" dirty="0">
                <a:solidFill>
                  <a:schemeClr val="tx1"/>
                </a:solidFill>
                <a:ea typeface="ＭＳ Ｐゴシック" charset="-128"/>
              </a:rPr>
              <a:t>筆頭発表者名：　○○　○○</a:t>
            </a:r>
            <a:endParaRPr kumimoji="0" lang="en-US" altLang="ja-JP" sz="2800" b="1" i="1" dirty="0">
              <a:solidFill>
                <a:schemeClr val="tx1"/>
              </a:solidFill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109</Words>
  <Application>Microsoft Office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第30回日本外科病理学会学術集会 COI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104</cp:revision>
  <dcterms:created xsi:type="dcterms:W3CDTF">2000-09-04T17:39:07Z</dcterms:created>
  <dcterms:modified xsi:type="dcterms:W3CDTF">2026-03-17T01:12:10Z</dcterms:modified>
</cp:coreProperties>
</file>