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153E94-66E3-494E-BCB0-CFE87E520F1A}" v="1" dt="2019-08-30T17:17:17.4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8" d="100"/>
          <a:sy n="98" d="100"/>
        </p:scale>
        <p:origin x="82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原 喜三郎" userId="61d76259-7d26-498e-8a66-57752ad92fd0" providerId="ADAL" clId="{C0153E94-66E3-494E-BCB0-CFE87E520F1A}"/>
    <pc:docChg chg="modSld">
      <pc:chgData name="原 喜三郎" userId="61d76259-7d26-498e-8a66-57752ad92fd0" providerId="ADAL" clId="{C0153E94-66E3-494E-BCB0-CFE87E520F1A}" dt="2019-08-30T17:17:35.726" v="20" actId="404"/>
      <pc:docMkLst>
        <pc:docMk/>
      </pc:docMkLst>
      <pc:sldChg chg="modSp">
        <pc:chgData name="原 喜三郎" userId="61d76259-7d26-498e-8a66-57752ad92fd0" providerId="ADAL" clId="{C0153E94-66E3-494E-BCB0-CFE87E520F1A}" dt="2019-08-30T17:17:35.726" v="20" actId="404"/>
        <pc:sldMkLst>
          <pc:docMk/>
          <pc:sldMk cId="0" sldId="259"/>
        </pc:sldMkLst>
        <pc:spChg chg="mod">
          <ac:chgData name="原 喜三郎" userId="61d76259-7d26-498e-8a66-57752ad92fd0" providerId="ADAL" clId="{C0153E94-66E3-494E-BCB0-CFE87E520F1A}" dt="2019-08-30T17:17:35.726" v="20" actId="404"/>
          <ac:spMkLst>
            <pc:docMk/>
            <pc:sldMk cId="0" sldId="259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2475" y="1210000"/>
            <a:ext cx="10752138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4800" b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</a:t>
            </a:r>
            <a:r>
              <a:rPr kumimoji="0" lang="ja-JP" altLang="en-US" sz="4800" b="1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kumimoji="0" lang="ja-JP" altLang="en-US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日本外科病理学会学術集会</a:t>
            </a:r>
            <a:br>
              <a:rPr kumimoji="0" lang="ja-JP" altLang="en-US" sz="60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en-US" altLang="ja-JP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kumimoji="0" lang="ja-JP" altLang="en-US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kumimoji="0" lang="en-US" altLang="ja-JP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2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32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32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32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6636" y="3637288"/>
            <a:ext cx="10660966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36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3600" b="1" dirty="0">
                <a:latin typeface="Arial" charset="0"/>
                <a:ea typeface="ＭＳ Ｐゴシック" charset="-128"/>
              </a:rPr>
              <a:t>　</a:t>
            </a:r>
            <a:r>
              <a:rPr kumimoji="0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関係にある企業などはありません。</a:t>
            </a:r>
            <a:endParaRPr kumimoji="0"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900" b="1" i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4000" b="1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41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第30回日本外科病理学会学術集会 COI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102</cp:revision>
  <dcterms:created xsi:type="dcterms:W3CDTF">2000-09-04T17:39:07Z</dcterms:created>
  <dcterms:modified xsi:type="dcterms:W3CDTF">2026-03-17T01:09:16Z</dcterms:modified>
</cp:coreProperties>
</file>