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bw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901" y="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12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r>
              <a:rPr lang="ja-JP" altLang="en-US"/>
              <a:t>様式１</a:t>
            </a:r>
            <a:r>
              <a:rPr lang="en-US" altLang="ja-JP"/>
              <a:t>AB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12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12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C4F91A10-C910-4A68-9F37-64DDCDF72E3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12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r>
              <a:rPr lang="ja-JP" altLang="en-US"/>
              <a:t>様式１</a:t>
            </a:r>
            <a:r>
              <a:rPr lang="en-US" altLang="ja-JP"/>
              <a:t>AB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12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12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C70D1E33-1132-4B66-9EAE-6B46FE3DA6AD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D69A4A2-5530-474A-9979-11CB039F90BA}" type="slidenum">
              <a:rPr kumimoji="0" lang="en-US" altLang="ja-JP"/>
              <a:pPr eaLnBrk="1" hangingPunct="1">
                <a:spcBef>
                  <a:spcPct val="0"/>
                </a:spcBef>
              </a:pPr>
              <a:t>1</a:t>
            </a:fld>
            <a:endParaRPr kumimoji="0" lang="en-US" altLang="ja-JP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  <p:sp>
        <p:nvSpPr>
          <p:cNvPr id="4101" name="ヘッダー プレースホルダ 4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kumimoji="0" lang="ja-JP" altLang="en-US"/>
              <a:t>様式１</a:t>
            </a:r>
            <a:r>
              <a:rPr kumimoji="0" lang="en-US" altLang="ja-JP"/>
              <a:t>AB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027DD5-53D0-4B0E-8F77-6D38CB6F12C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66702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AF31FF-8A17-4B6E-AEA6-D4609608C99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11031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D8E2B5-0835-4816-99C8-2EEB974EDDE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7217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365299-AC66-4553-BD81-A7C9ABD700B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57092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4F8F98-19E6-4F6F-A84A-82E6FC1F225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71172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6E96CF-82F2-4E02-BE7E-1C79521C7AF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23295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29E0F6-FF77-4E0F-B426-FA923B3D07B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6619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18634E-7BF0-4307-87EC-CC94C68A4E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95395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A26B4A-588A-433C-917D-07EBB841F5A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4141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15BBA4-EA3F-4A42-906A-37C29CF9620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02960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A81955-BE98-4226-BF35-26DA8D93351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6809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Times New Roman" pitchFamily="112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Times New Roman" pitchFamily="112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F584E558-6BF0-484B-8D4E-E0E89685201B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ＭＳ Ｐゴシック" pitchFamily="112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ＭＳ Ｐゴシック" pitchFamily="112" charset="-128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ＭＳ Ｐゴシック" pitchFamily="112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ＭＳ Ｐゴシック" pitchFamily="112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ＭＳ Ｐゴシック" pitchFamily="112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ＭＳ Ｐゴシック" pitchFamily="112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73075" y="1371600"/>
            <a:ext cx="8208000" cy="2520000"/>
          </a:xfrm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sz="4600" b="1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日本</a:t>
            </a:r>
            <a:r>
              <a:rPr lang="ja-JP" altLang="en-US" sz="4600" b="1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動脈硬化</a:t>
            </a:r>
            <a:r>
              <a:rPr lang="ja-JP" altLang="en-US" sz="4600" b="1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学会　ＣＯ Ｉ 開示</a:t>
            </a:r>
            <a:br>
              <a:rPr lang="en-US" altLang="ja-JP" b="1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</a:br>
            <a:r>
              <a:rPr lang="ja-JP" altLang="en-US" sz="24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400" b="1" i="1" dirty="0">
                <a:solidFill>
                  <a:srgbClr val="000000"/>
                </a:solidFill>
                <a:ea typeface="ＭＳ Ｐゴシック" panose="020B0600070205080204" pitchFamily="50" charset="-128"/>
              </a:rPr>
            </a:br>
            <a:r>
              <a:rPr lang="ja-JP" altLang="en-US" sz="24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筆頭発表者名： ○○　○○</a:t>
            </a:r>
            <a:endParaRPr lang="en-US" altLang="ja-JP" sz="2400" dirty="0">
              <a:solidFill>
                <a:srgbClr val="000000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495300" y="4756150"/>
            <a:ext cx="8167688" cy="1035050"/>
          </a:xfrm>
          <a:ln>
            <a:noFill/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lnSpc>
                <a:spcPct val="110000"/>
              </a:lnSpc>
              <a:spcBef>
                <a:spcPts val="0"/>
              </a:spcBef>
              <a:buFontTx/>
              <a:buNone/>
            </a:pPr>
            <a:r>
              <a:rPr lang="ja-JP" altLang="en-US" sz="28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演題発表に関連し、開示すべき</a:t>
            </a:r>
            <a:r>
              <a:rPr lang="en-US" altLang="ja-JP" sz="28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CO I </a:t>
            </a:r>
            <a:r>
              <a:rPr lang="ja-JP" altLang="en-US" sz="28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関係にある</a:t>
            </a:r>
            <a:endParaRPr lang="en-US" altLang="ja-JP" sz="2800" dirty="0">
              <a:solidFill>
                <a:srgbClr val="000000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marL="0" indent="0" algn="ctr" eaLnBrk="1" hangingPunct="1">
              <a:lnSpc>
                <a:spcPct val="110000"/>
              </a:lnSpc>
              <a:spcBef>
                <a:spcPts val="0"/>
              </a:spcBef>
              <a:buFontTx/>
              <a:buNone/>
            </a:pPr>
            <a:r>
              <a:rPr lang="ja-JP" altLang="en-US" sz="28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企業などはありません。</a:t>
            </a:r>
            <a:endParaRPr lang="en-US" altLang="ja-JP" sz="2800" dirty="0">
              <a:solidFill>
                <a:srgbClr val="000000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2052" name="正方形/長方形 3"/>
          <p:cNvSpPr>
            <a:spLocks noChangeArrowheads="1"/>
          </p:cNvSpPr>
          <p:nvPr/>
        </p:nvSpPr>
        <p:spPr bwMode="auto">
          <a:xfrm>
            <a:off x="369888" y="292100"/>
            <a:ext cx="8404225" cy="728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kumimoji="0" lang="ja-JP" altLang="en-US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（様式１－Ａ） </a:t>
            </a:r>
            <a:endParaRPr kumimoji="0" lang="en-US" altLang="ja-JP" sz="2000" dirty="0">
              <a:solidFill>
                <a:srgbClr val="000000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kumimoji="0" lang="ja-JP" altLang="en-US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口頭発表におけるＣＯＩ状態の開示申告すべきＣＯＩ状態がない場合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577</TotalTime>
  <Words>62</Words>
  <Application>Microsoft Office PowerPoint</Application>
  <PresentationFormat>画面に合わせる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HGPｺﾞｼｯｸE</vt:lpstr>
      <vt:lpstr>Arial</vt:lpstr>
      <vt:lpstr>Calibri</vt:lpstr>
      <vt:lpstr>Times New Roman</vt:lpstr>
      <vt:lpstr>Office テーマ</vt:lpstr>
      <vt:lpstr>日本動脈硬化学会　ＣＯ Ｉ 開示 　 筆頭発表者名： ○○　○○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コングレ</dc:creator>
  <cp:lastModifiedBy>Hiroaki Adachi (足立 浩明) / ［Ｍ］学３</cp:lastModifiedBy>
  <cp:revision>91</cp:revision>
  <cp:lastPrinted>2010-06-05T13:42:44Z</cp:lastPrinted>
  <dcterms:created xsi:type="dcterms:W3CDTF">2010-06-05T13:17:17Z</dcterms:created>
  <dcterms:modified xsi:type="dcterms:W3CDTF">2021-10-19T02:48:34Z</dcterms:modified>
</cp:coreProperties>
</file>