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901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91A10-C910-4A68-9F37-64DDCDF72E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70D1E33-1132-4B66-9EAE-6B46FE3DA6A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D69A4A2-5530-474A-9979-11CB039F90BA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27DD5-53D0-4B0E-8F77-6D38CB6F12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670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F31FF-8A17-4B6E-AEA6-D4609608C9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103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8E2B5-0835-4816-99C8-2EEB974EDD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2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65299-AC66-4553-BD81-A7C9ABD700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70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F8F98-19E6-4F6F-A84A-82E6FC1F22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17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96CF-82F2-4E02-BE7E-1C79521C7A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29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9E0F6-FF77-4E0F-B426-FA923B3D0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66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8634E-7BF0-4307-87EC-CC94C68A4E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539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26B4A-588A-433C-917D-07EBB841F5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14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5BBA4-EA3F-4A42-906A-37C29CF962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296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81955-BE98-4226-BF35-26DA8D933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0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84E558-6BF0-484B-8D4E-E0E8968520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371600"/>
            <a:ext cx="8208000" cy="252000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Ｉ 開示</a:t>
            </a:r>
            <a:br>
              <a:rPr lang="en-US" altLang="ja-JP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 ○○　○○</a:t>
            </a:r>
            <a:endParaRPr lang="en-US" altLang="ja-JP" sz="24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4756150"/>
            <a:ext cx="8167688" cy="103505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</a:t>
            </a:r>
            <a:endParaRPr lang="en-US" altLang="ja-JP" sz="28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企業などはありません。</a:t>
            </a:r>
            <a:endParaRPr lang="en-US" altLang="ja-JP" sz="28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2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（様式１－Ａ） </a:t>
            </a:r>
            <a:endParaRPr kumimoji="0"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口頭発表におけるＣＯＩ状態の開示申告すべきＣＯＩ状態がない場合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62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Times New Roman</vt:lpstr>
      <vt:lpstr>Office テーマ</vt:lpstr>
      <vt:lpstr>日本動脈硬化学会　ＣＯ Ｉ 開示 　 筆頭発表者名： 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コングレ</dc:creator>
  <cp:lastModifiedBy>Hiroaki Adachi (足立 浩明) / ［Ｍ］学３</cp:lastModifiedBy>
  <cp:revision>91</cp:revision>
  <cp:lastPrinted>2010-06-05T13:42:44Z</cp:lastPrinted>
  <dcterms:created xsi:type="dcterms:W3CDTF">2010-06-05T13:17:17Z</dcterms:created>
  <dcterms:modified xsi:type="dcterms:W3CDTF">2021-10-19T02:48:34Z</dcterms:modified>
</cp:coreProperties>
</file>