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62" r:id="rId3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4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67CF9E36-D14E-4198-9B61-F49130FA58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229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C8F11A7E-A984-4C19-8B62-299E1020E22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181077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8" charset="-128"/>
        <a:cs typeface="ＭＳ Ｐゴシック" pitchFamily="-10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983A607-882A-4C93-9C53-70CD98BF7F62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0789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1983A607-882A-4C93-9C53-70CD98BF7F62}" type="slidenum">
              <a:rPr kumimoji="0" lang="en-US" altLang="ja-JP"/>
              <a:pPr>
                <a:spcBef>
                  <a:spcPct val="0"/>
                </a:spcBef>
              </a:pPr>
              <a:t>2</a:t>
            </a:fld>
            <a:endParaRPr kumimoji="0"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4876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133E3-4B49-4783-AFB4-17A55080A9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6539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5915E-1158-4FB8-8D50-779CE3CF609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9623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F02A9-379E-4451-A22F-091FE5DDFE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362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272FA-E8A6-422B-9EA0-AFA06C53BE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292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4CF58-76BA-4B11-B6E7-B8D7B28256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2141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EA190-D3FF-48A0-AEEE-0BDF835A8C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1138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73142-F9EC-479A-80C6-E373EE7CA3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372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21A6D-AF7C-4DB3-B25B-8CFFE57FE4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1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D1B63-F9A9-4FC4-A65F-D826D678B2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025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FD560-6DC1-48D1-A981-4EAC3837E2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034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E0132-1008-41B6-BB7A-1C30F0A69C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313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64B0A322-D6CD-44D4-BF2F-FF594131D1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8" charset="-128"/>
          <a:cs typeface="ＭＳ Ｐゴシック" pitchFamily="-10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6" y="4447308"/>
            <a:ext cx="8559800" cy="1676401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kumimoji="0"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endParaRPr kumimoji="0" lang="en-US" altLang="ja-JP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企業などはありません。</a:t>
            </a:r>
            <a:endParaRPr kumimoji="0" lang="en-US" altLang="ja-JP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905933" y="922286"/>
            <a:ext cx="10380134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99</a:t>
            </a:r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回日本感染症学会総会・学術講演会</a:t>
            </a:r>
            <a:br>
              <a:rPr kumimoji="0" lang="en-US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73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回日本化学療法学会</a:t>
            </a:r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総会　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合同学会</a:t>
            </a:r>
            <a:br>
              <a:rPr kumimoji="0"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504824" y="678874"/>
            <a:ext cx="11204576" cy="577272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504824" y="166877"/>
            <a:ext cx="698817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申告すべき</a:t>
            </a:r>
            <a:r>
              <a:rPr kumimoji="0" lang="en-US" altLang="ja-JP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状態がない場合</a:t>
            </a:r>
            <a:endParaRPr kumimoji="0"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905933" y="922286"/>
            <a:ext cx="10380134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99</a:t>
            </a:r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回日本感染症学会総会・学術講演会</a:t>
            </a:r>
            <a:br>
              <a:rPr kumimoji="0" lang="en-US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zh-CN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73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回日本化学療法学会</a:t>
            </a:r>
            <a:r>
              <a:rPr kumimoji="0" lang="ja-JP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総会　</a:t>
            </a:r>
            <a:r>
              <a:rPr kumimoji="0" lang="zh-CN" altLang="en-US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合同学会</a:t>
            </a:r>
            <a:br>
              <a:rPr kumimoji="0"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kumimoji="0"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4"/>
          <p:cNvSpPr>
            <a:spLocks noChangeArrowheads="1"/>
          </p:cNvSpPr>
          <p:nvPr/>
        </p:nvSpPr>
        <p:spPr bwMode="auto">
          <a:xfrm>
            <a:off x="504824" y="678874"/>
            <a:ext cx="11204576" cy="5772726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6" name="正方形/長方形 3"/>
          <p:cNvSpPr>
            <a:spLocks noChangeArrowheads="1"/>
          </p:cNvSpPr>
          <p:nvPr/>
        </p:nvSpPr>
        <p:spPr bwMode="auto">
          <a:xfrm>
            <a:off x="504824" y="166877"/>
            <a:ext cx="6988175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1800"/>
              </a:lnSpc>
              <a:spcBef>
                <a:spcPct val="0"/>
              </a:spcBef>
              <a:buNone/>
            </a:pPr>
            <a:r>
              <a:rPr kumimoji="0" lang="ja-JP" altLang="en-US" sz="16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申告すべき</a:t>
            </a:r>
            <a:r>
              <a:rPr kumimoji="0" lang="en-US" altLang="ja-JP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状態がある場合</a:t>
            </a:r>
            <a:endParaRPr kumimoji="0"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BB88115-D0A9-472A-BB7D-E47E997914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3158066"/>
            <a:ext cx="8737600" cy="290406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①顧問：　　　　　　　　　　　　　　　　 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　　　　　　　　　　　 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　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   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○○製薬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 　○○製薬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 　あり（○○製薬）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　 　なし</a:t>
            </a:r>
            <a:endParaRPr kumimoji="0"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264070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189</Words>
  <Application>Microsoft Office PowerPoint</Application>
  <PresentationFormat>ワイド画面</PresentationFormat>
  <Paragraphs>18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Times New Roman</vt:lpstr>
      <vt:lpstr>Default Design</vt:lpstr>
      <vt:lpstr>第99回日本感染症学会総会・学術講演会 第73回日本化学療法学会総会　合同学会 ＣＯ Ｉ 開示 　筆頭発表者名：　○○　○○</vt:lpstr>
      <vt:lpstr>第99回日本感染症学会総会・学術講演会 第73回日本化学療法学会総会　合同学会 ＣＯ Ｉ 開示 　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CL北陸</dc:creator>
  <cp:lastModifiedBy>Kozue Fujimori (藤森 梢) / ［東］Ｍ制</cp:lastModifiedBy>
  <cp:revision>96</cp:revision>
  <cp:lastPrinted>2020-10-26T10:11:31Z</cp:lastPrinted>
  <dcterms:created xsi:type="dcterms:W3CDTF">2000-09-04T17:39:07Z</dcterms:created>
  <dcterms:modified xsi:type="dcterms:W3CDTF">2024-08-26T03:14:05Z</dcterms:modified>
</cp:coreProperties>
</file>