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6218" autoAdjust="0"/>
  </p:normalViewPr>
  <p:slideViewPr>
    <p:cSldViewPr snapToGrid="0">
      <p:cViewPr>
        <p:scale>
          <a:sx n="75" d="100"/>
          <a:sy n="75" d="100"/>
        </p:scale>
        <p:origin x="-1140" y="-6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1" d="100"/>
          <a:sy n="91" d="100"/>
        </p:scale>
        <p:origin x="183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8056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8056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69CFCF13-77F8-490C-9427-F84CFBB485DE}" type="datetimeFigureOut">
              <a:rPr kumimoji="1" lang="ja-JP" altLang="en-US" smtClean="0"/>
              <a:t>2017/1/26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2108" tIns="46054" rIns="92108" bIns="46054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60" cy="498055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2" y="9428584"/>
            <a:ext cx="2945660" cy="498055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704BAAFF-000E-4D6E-97D3-0E896D755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0736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165225" y="1241425"/>
            <a:ext cx="4467225" cy="334962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4BAAFF-000E-4D6E-97D3-0E896D755574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26986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165225" y="1241425"/>
            <a:ext cx="4467225" cy="334962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4BAAFF-000E-4D6E-97D3-0E896D755574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26986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2017/1/26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6815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2017/1/26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335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2017/1/26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6180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2017/1/26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4914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2017/1/26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5872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2017/1/26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6646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2017/1/26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8017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2017/1/26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9687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2017/1/26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4485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2017/1/26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0693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2017/1/26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8246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CF6F6-48D5-438B-864A-4123869984C0}" type="datetimeFigureOut">
              <a:rPr kumimoji="1" lang="ja-JP" altLang="en-US" smtClean="0"/>
              <a:t>2017/1/26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8385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62025" y="1396000"/>
            <a:ext cx="7200000" cy="2448000"/>
          </a:xfrm>
          <a:ln>
            <a:solidFill>
              <a:schemeClr val="tx1"/>
            </a:solidFill>
          </a:ln>
        </p:spPr>
        <p:txBody>
          <a:bodyPr tIns="108000" bIns="108000" anchor="t">
            <a:normAutofit/>
          </a:bodyPr>
          <a:lstStyle/>
          <a:p>
            <a:pPr>
              <a:lnSpc>
                <a:spcPct val="120000"/>
              </a:lnSpc>
            </a:pPr>
            <a:r>
              <a:rPr lang="ja-JP" altLang="en-US" sz="4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日本集団災害医学会</a:t>
            </a:r>
            <a:r>
              <a:rPr lang="en-US" altLang="ja-JP" sz="4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/>
            </a:r>
            <a:br>
              <a:rPr lang="en-US" altLang="ja-JP" sz="4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</a:br>
            <a:r>
              <a:rPr lang="ja-JP" altLang="en-US" sz="4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ＣＯＩ 開示</a:t>
            </a:r>
            <a:endParaRPr lang="ja-JP" altLang="en-US" sz="40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74802" y="4632324"/>
            <a:ext cx="5977466" cy="792000"/>
          </a:xfrm>
        </p:spPr>
        <p:txBody>
          <a:bodyPr lIns="0" tIns="0" rIns="0" bIns="0" anchor="t" anchorCtr="0">
            <a:noAutofit/>
          </a:bodyPr>
          <a:lstStyle/>
          <a:p>
            <a:pPr algn="l"/>
            <a:r>
              <a:rPr lang="ja-JP" altLang="en-US" dirty="0" smtClean="0"/>
              <a:t>演題発表に関連し、開示すべき</a:t>
            </a:r>
            <a:r>
              <a:rPr lang="en-US" altLang="ja-JP" dirty="0" smtClean="0">
                <a:latin typeface="+mj-ea"/>
                <a:ea typeface="+mj-ea"/>
              </a:rPr>
              <a:t>COI</a:t>
            </a:r>
            <a:r>
              <a:rPr lang="ja-JP" altLang="en-US" dirty="0" smtClean="0"/>
              <a:t>関係にある</a:t>
            </a:r>
            <a:endParaRPr lang="en-US" altLang="ja-JP" dirty="0" smtClean="0"/>
          </a:p>
          <a:p>
            <a:pPr algn="l"/>
            <a:r>
              <a:rPr lang="ja-JP" altLang="en-US" dirty="0" smtClean="0"/>
              <a:t>企業などはありません。</a:t>
            </a:r>
            <a:endParaRPr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527789" y="3073409"/>
            <a:ext cx="406847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500" dirty="0"/>
              <a:t>筆頭発表者氏名</a:t>
            </a:r>
            <a:r>
              <a:rPr lang="ja-JP" altLang="en-US" sz="2500" dirty="0" smtClean="0"/>
              <a:t>：○○　○○</a:t>
            </a:r>
            <a:endParaRPr lang="ja-JP" altLang="en-US" sz="2500" dirty="0"/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304800" y="341165"/>
            <a:ext cx="8521700" cy="48433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5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様式</a:t>
            </a:r>
            <a:r>
              <a:rPr lang="en-US" altLang="ja-JP" sz="25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1</a:t>
            </a:r>
            <a:r>
              <a:rPr lang="ja-JP" altLang="en-US" sz="25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学術集会口頭発表時、申告すべき</a:t>
            </a:r>
            <a:r>
              <a:rPr lang="en-US" altLang="ja-JP" sz="25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COI</a:t>
            </a:r>
            <a:r>
              <a:rPr lang="ja-JP" altLang="en-US" sz="25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状態がない時</a:t>
            </a:r>
            <a:endParaRPr lang="ja-JP" altLang="en-US" sz="25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609600" y="1079500"/>
            <a:ext cx="7920000" cy="522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1182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62025" y="1396000"/>
            <a:ext cx="7200000" cy="2448000"/>
          </a:xfrm>
          <a:ln>
            <a:solidFill>
              <a:schemeClr val="tx1"/>
            </a:solidFill>
          </a:ln>
        </p:spPr>
        <p:txBody>
          <a:bodyPr tIns="108000" bIns="108000" anchor="t">
            <a:normAutofit/>
          </a:bodyPr>
          <a:lstStyle/>
          <a:p>
            <a:pPr>
              <a:lnSpc>
                <a:spcPct val="120000"/>
              </a:lnSpc>
            </a:pPr>
            <a:r>
              <a:rPr lang="ja-JP" altLang="en-US" sz="4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日本集団災害医学会</a:t>
            </a:r>
            <a:r>
              <a:rPr lang="en-US" altLang="ja-JP" sz="4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/>
            </a:r>
            <a:br>
              <a:rPr lang="en-US" altLang="ja-JP" sz="4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</a:br>
            <a:r>
              <a:rPr lang="ja-JP" altLang="en-US" sz="4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ＣＯＩ 開示</a:t>
            </a:r>
            <a:endParaRPr lang="ja-JP" altLang="en-US" sz="40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962025" y="4048124"/>
            <a:ext cx="7204076" cy="342901"/>
          </a:xfrm>
        </p:spPr>
        <p:txBody>
          <a:bodyPr lIns="0" tIns="0" rIns="0" bIns="0" anchor="t" anchorCtr="0">
            <a:noAutofit/>
          </a:bodyPr>
          <a:lstStyle/>
          <a:p>
            <a:pPr algn="just"/>
            <a:r>
              <a:rPr lang="ja-JP" altLang="en-US" sz="2200" dirty="0" smtClean="0"/>
              <a:t>演題発表に関連し、開示すべき</a:t>
            </a:r>
            <a:r>
              <a:rPr lang="en-US" altLang="ja-JP" sz="2200" dirty="0" smtClean="0">
                <a:latin typeface="+mj-ea"/>
                <a:ea typeface="+mj-ea"/>
              </a:rPr>
              <a:t>COI</a:t>
            </a:r>
            <a:r>
              <a:rPr lang="ja-JP" altLang="en-US" sz="2200" dirty="0" smtClean="0"/>
              <a:t>関係にある企業などとして、</a:t>
            </a:r>
            <a:endParaRPr lang="ja-JP" altLang="en-US" sz="2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527789" y="3073409"/>
            <a:ext cx="406847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500" dirty="0"/>
              <a:t>筆頭発表者氏名</a:t>
            </a:r>
            <a:r>
              <a:rPr lang="ja-JP" altLang="en-US" sz="2500" dirty="0" smtClean="0"/>
              <a:t>：○○　○○</a:t>
            </a:r>
            <a:endParaRPr lang="ja-JP" altLang="en-US" sz="2500" dirty="0"/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304800" y="341165"/>
            <a:ext cx="8521700" cy="48433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5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様式</a:t>
            </a:r>
            <a:r>
              <a:rPr lang="en-US" altLang="ja-JP" sz="25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2</a:t>
            </a:r>
            <a:r>
              <a:rPr lang="ja-JP" altLang="en-US" sz="25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学術集会口頭発表時、申告すべき</a:t>
            </a:r>
            <a:r>
              <a:rPr lang="en-US" altLang="ja-JP" sz="25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COI</a:t>
            </a:r>
            <a:r>
              <a:rPr lang="ja-JP" altLang="en-US" sz="25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状態がある時</a:t>
            </a:r>
            <a:endParaRPr lang="ja-JP" altLang="en-US" sz="25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609600" y="1079500"/>
            <a:ext cx="7920000" cy="522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サブタイトル 2"/>
          <p:cNvSpPr txBox="1">
            <a:spLocks/>
          </p:cNvSpPr>
          <p:nvPr/>
        </p:nvSpPr>
        <p:spPr>
          <a:xfrm>
            <a:off x="962025" y="4453111"/>
            <a:ext cx="2571750" cy="107138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ja-JP" altLang="en-US" sz="2000" dirty="0" smtClean="0"/>
              <a:t>受託研究・共同研究費：</a:t>
            </a:r>
            <a:endParaRPr lang="en-US" altLang="ja-JP" sz="20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ja-JP" altLang="en-US" sz="2000" dirty="0"/>
              <a:t>奨学寄付</a:t>
            </a:r>
            <a:r>
              <a:rPr lang="ja-JP" altLang="en-US" sz="2000" dirty="0" smtClean="0"/>
              <a:t>金：</a:t>
            </a:r>
            <a:endParaRPr lang="en-US" altLang="ja-JP" sz="20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ja-JP" altLang="en-US" sz="2000" dirty="0" smtClean="0"/>
              <a:t>寄付講座所属：</a:t>
            </a:r>
            <a:endParaRPr lang="ja-JP" altLang="en-US" sz="2000" dirty="0"/>
          </a:p>
        </p:txBody>
      </p:sp>
      <p:sp>
        <p:nvSpPr>
          <p:cNvPr id="8" name="サブタイトル 2"/>
          <p:cNvSpPr txBox="1">
            <a:spLocks/>
          </p:cNvSpPr>
          <p:nvPr/>
        </p:nvSpPr>
        <p:spPr>
          <a:xfrm>
            <a:off x="4067944" y="4453111"/>
            <a:ext cx="2571750" cy="107138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ja-JP" altLang="en-US" sz="2000" dirty="0" smtClean="0"/>
              <a:t>○○製薬</a:t>
            </a:r>
            <a:endParaRPr lang="en-US" altLang="ja-JP" sz="20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ja-JP" altLang="en-US" sz="2000" dirty="0"/>
              <a:t>○○製薬</a:t>
            </a:r>
            <a:endParaRPr lang="en-US" altLang="ja-JP" sz="20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ja-JP" altLang="en-US" sz="2000" dirty="0" smtClean="0"/>
              <a:t>あり（○</a:t>
            </a:r>
            <a:r>
              <a:rPr lang="ja-JP" altLang="en-US" sz="2000" dirty="0"/>
              <a:t>○</a:t>
            </a:r>
            <a:r>
              <a:rPr lang="ja-JP" altLang="en-US" sz="2000" dirty="0" smtClean="0"/>
              <a:t>製薬）</a:t>
            </a:r>
            <a:endParaRPr lang="ja-JP" altLang="en-US" sz="2000" dirty="0"/>
          </a:p>
        </p:txBody>
      </p:sp>
      <p:sp>
        <p:nvSpPr>
          <p:cNvPr id="9" name="サブタイトル 2"/>
          <p:cNvSpPr txBox="1">
            <a:spLocks/>
          </p:cNvSpPr>
          <p:nvPr/>
        </p:nvSpPr>
        <p:spPr>
          <a:xfrm>
            <a:off x="962026" y="5714206"/>
            <a:ext cx="42291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ja-JP" altLang="en-US" sz="1800" dirty="0" smtClean="0"/>
              <a:t>　　↑　開示すべき内容がある項目より記載</a:t>
            </a:r>
            <a:endParaRPr lang="ja-JP" altLang="en-US" sz="1800" dirty="0"/>
          </a:p>
        </p:txBody>
      </p:sp>
      <p:sp>
        <p:nvSpPr>
          <p:cNvPr id="10" name="正方形/長方形 9"/>
          <p:cNvSpPr/>
          <p:nvPr/>
        </p:nvSpPr>
        <p:spPr>
          <a:xfrm>
            <a:off x="962025" y="5714206"/>
            <a:ext cx="4572000" cy="36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6466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266</TotalTime>
  <Words>88</Words>
  <Application>Microsoft Office PowerPoint</Application>
  <PresentationFormat>画面に合わせる (4:3)</PresentationFormat>
  <Paragraphs>18</Paragraphs>
  <Slides>2</Slides>
  <Notes>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テーマ</vt:lpstr>
      <vt:lpstr>日本集団災害医学会 ＣＯＩ 開示</vt:lpstr>
      <vt:lpstr>日本集団災害医学会 ＣＯＩ 開示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（公社）日本口腔インプラント学会 第＊＊回総会・学術大会  利益相反（ＣＯＩ）開示 ＊＊年＊＊月＊＊日</dc:title>
  <dc:creator>JSOI</dc:creator>
  <cp:lastModifiedBy>Hanae Kito</cp:lastModifiedBy>
  <cp:revision>27</cp:revision>
  <cp:lastPrinted>2015-09-11T06:50:23Z</cp:lastPrinted>
  <dcterms:created xsi:type="dcterms:W3CDTF">2014-10-16T06:50:28Z</dcterms:created>
  <dcterms:modified xsi:type="dcterms:W3CDTF">2017-01-26T07:24:39Z</dcterms:modified>
</cp:coreProperties>
</file>