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87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8BF2E-0BD6-4A2B-A80A-65EA0FDDA778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1575D-108B-4D99-8D40-BAF2EEAF1E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3374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18436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fld id="{B7F72623-1EA9-4C91-B857-81DDF5392577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85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97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40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364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215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3374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251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711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85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2699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75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95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772222" y="691952"/>
            <a:ext cx="8572251" cy="3313112"/>
          </a:xfrm>
          <a:prstGeom prst="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77" name="テキスト ボックス 8"/>
          <p:cNvSpPr txBox="1">
            <a:spLocks noChangeArrowheads="1"/>
          </p:cNvSpPr>
          <p:nvPr/>
        </p:nvSpPr>
        <p:spPr bwMode="auto">
          <a:xfrm>
            <a:off x="1178497" y="4155419"/>
            <a:ext cx="98350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 dirty="0">
                <a:latin typeface="メイリオ" pitchFamily="50" charset="-128"/>
                <a:ea typeface="メイリオ" pitchFamily="50" charset="-128"/>
              </a:rPr>
              <a:t>演題発表に関連し、申告すべき</a:t>
            </a:r>
            <a:r>
              <a:rPr lang="en-US" altLang="ja-JP" sz="2800" dirty="0">
                <a:latin typeface="メイリオ" pitchFamily="50" charset="-128"/>
                <a:ea typeface="メイリオ" pitchFamily="50" charset="-128"/>
              </a:rPr>
              <a:t>COI</a:t>
            </a:r>
            <a:r>
              <a:rPr lang="ja-JP" altLang="en-US" sz="2800" dirty="0">
                <a:latin typeface="メイリオ" pitchFamily="50" charset="-128"/>
                <a:ea typeface="メイリオ" pitchFamily="50" charset="-128"/>
              </a:rPr>
              <a:t>状態は以下の通りです。</a:t>
            </a:r>
            <a:endParaRPr lang="en-US" altLang="ja-JP" sz="2800" dirty="0">
              <a:latin typeface="メイリオ" pitchFamily="50" charset="-128"/>
              <a:ea typeface="メイリオ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A9E2DE6-72E9-57D0-6D77-2E4E44AEB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527" y="997418"/>
            <a:ext cx="1197778" cy="89478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16067BE-7D29-15F5-F2DD-16A1EAEE7E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837" y="858563"/>
            <a:ext cx="1221972" cy="1200329"/>
          </a:xfrm>
          <a:prstGeom prst="rect">
            <a:avLst/>
          </a:prstGeom>
        </p:spPr>
      </p:pic>
      <p:sp>
        <p:nvSpPr>
          <p:cNvPr id="3075" name="テキスト ボックス 4"/>
          <p:cNvSpPr txBox="1">
            <a:spLocks noChangeArrowheads="1"/>
          </p:cNvSpPr>
          <p:nvPr/>
        </p:nvSpPr>
        <p:spPr bwMode="auto">
          <a:xfrm>
            <a:off x="2344986" y="1008918"/>
            <a:ext cx="73358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>
                <a:latin typeface="メイリオ" pitchFamily="50" charset="-128"/>
                <a:ea typeface="メイリオ" pitchFamily="50" charset="-128"/>
              </a:rPr>
              <a:t>日本糖尿病教育・看護学会</a:t>
            </a:r>
            <a:endParaRPr lang="en-US" altLang="ja-JP" sz="3600" b="1" dirty="0">
              <a:latin typeface="メイリオ" pitchFamily="50" charset="-128"/>
              <a:ea typeface="メイリオ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>
                <a:latin typeface="メイリオ" pitchFamily="50" charset="-128"/>
                <a:ea typeface="メイリオ" pitchFamily="50" charset="-128"/>
              </a:rPr>
              <a:t>ＣＯＩ開示</a:t>
            </a:r>
            <a:endParaRPr lang="en-US" altLang="ja-JP" sz="3600" b="1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3076" name="テキスト ボックス 5"/>
          <p:cNvSpPr txBox="1">
            <a:spLocks noChangeArrowheads="1"/>
          </p:cNvSpPr>
          <p:nvPr/>
        </p:nvSpPr>
        <p:spPr bwMode="auto">
          <a:xfrm>
            <a:off x="2103438" y="3092450"/>
            <a:ext cx="8240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buNone/>
            </a:pPr>
            <a:r>
              <a:rPr lang="ja-JP" altLang="en-US" sz="20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</a:rPr>
              <a:t>発表者名：◎</a:t>
            </a: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</a:rPr>
              <a:t>研究代表者，共同研究者Ａ</a:t>
            </a:r>
            <a:r>
              <a:rPr lang="ja-JP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</a:rPr>
              <a:t>，</a:t>
            </a: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</a:rPr>
              <a:t>共同研究者Ｂ</a:t>
            </a:r>
            <a:r>
              <a:rPr lang="ja-JP" altLang="en-US" sz="18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</a:rPr>
              <a:t>（全員の氏名）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B83C33E-6641-3160-BEAD-6EEB56056FAC}"/>
              </a:ext>
            </a:extLst>
          </p:cNvPr>
          <p:cNvSpPr txBox="1"/>
          <p:nvPr/>
        </p:nvSpPr>
        <p:spPr>
          <a:xfrm>
            <a:off x="2063357" y="4928234"/>
            <a:ext cx="69847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役員・顧問職：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X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会社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下部：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Y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会社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講演料：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Z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会社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原稿料：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W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会社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・・・・・・・</a:t>
            </a:r>
          </a:p>
        </p:txBody>
      </p:sp>
    </p:spTree>
    <p:extLst>
      <p:ext uri="{BB962C8B-B14F-4D97-AF65-F5344CB8AC3E}">
        <p14:creationId xmlns:p14="http://schemas.microsoft.com/office/powerpoint/2010/main" val="2613479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F90B9F9-C268-0516-3ED3-93EE4AAAF14C}"/>
              </a:ext>
            </a:extLst>
          </p:cNvPr>
          <p:cNvSpPr/>
          <p:nvPr/>
        </p:nvSpPr>
        <p:spPr>
          <a:xfrm>
            <a:off x="1199456" y="151179"/>
            <a:ext cx="107050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＜記載上の注意＞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Bef>
                <a:spcPts val="1200"/>
              </a:spcBef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発表者名は</a:t>
            </a:r>
            <a:r>
              <a:rPr lang="en-US" altLang="ja-JP" sz="2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COI</a:t>
            </a:r>
            <a:r>
              <a:rPr lang="ja-JP" altLang="en-US" sz="2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状態がない人も含めて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発表者全員の氏名を記載</a:t>
            </a:r>
          </a:p>
          <a:p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COI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申告書が「有」に該当する項目はすべて記載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（「無」の項目は記載不要）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・企業・団体名を記入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・金額の記載は不要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・該当する発表者名の記載は不要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・演題に関連するものを全員分まとめて記載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COI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申告書が「有」に該当する事項とは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役員・顧問職　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万円以上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株　利益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万円以上／全株式の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％以上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特許権使用料など　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万円以上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講演料など　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万円以上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原稿料など　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万円以上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研究費　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万円以上　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公的な競争的資金は除く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奨学寄付金　（奨励寄付金）　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万円以上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寄附講座への所属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その他報酬　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万円以上</a:t>
            </a:r>
          </a:p>
        </p:txBody>
      </p:sp>
    </p:spTree>
    <p:extLst>
      <p:ext uri="{BB962C8B-B14F-4D97-AF65-F5344CB8AC3E}">
        <p14:creationId xmlns:p14="http://schemas.microsoft.com/office/powerpoint/2010/main" val="880336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238</Words>
  <Application>Microsoft Office PowerPoint</Application>
  <PresentationFormat>ワイド画面</PresentationFormat>
  <Paragraphs>30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メイリオ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>木村咲子</cp:lastModifiedBy>
  <cp:revision>10</cp:revision>
  <dcterms:created xsi:type="dcterms:W3CDTF">2019-07-08T01:47:16Z</dcterms:created>
  <dcterms:modified xsi:type="dcterms:W3CDTF">2026-08-10T04:53:36Z</dcterms:modified>
</cp:coreProperties>
</file>