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836" y="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8BF2E-0BD6-4A2B-A80A-65EA0FDDA778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1575D-108B-4D99-8D40-BAF2EEAF1E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37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1843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/>
            <a:fld id="{B7F72623-1EA9-4C91-B857-81DDF5392577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85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9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40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64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15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37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25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71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8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69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75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3F203-521B-4AED-A3E5-8F773697954F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D64CC-682D-47D3-BF86-CFE8FBAC4A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95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72222" y="691952"/>
            <a:ext cx="8572251" cy="3313112"/>
          </a:xfrm>
          <a:prstGeom prst="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77" name="テキスト ボックス 8"/>
          <p:cNvSpPr txBox="1">
            <a:spLocks noChangeArrowheads="1"/>
          </p:cNvSpPr>
          <p:nvPr/>
        </p:nvSpPr>
        <p:spPr bwMode="auto">
          <a:xfrm>
            <a:off x="2568576" y="4387850"/>
            <a:ext cx="71612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演題発表に関連し、申告すべき</a:t>
            </a:r>
            <a:r>
              <a:rPr lang="en-US" altLang="ja-JP" sz="2800" dirty="0">
                <a:latin typeface="メイリオ" pitchFamily="50" charset="-128"/>
                <a:ea typeface="メイリオ" pitchFamily="50" charset="-128"/>
              </a:rPr>
              <a:t>COI</a:t>
            </a:r>
            <a:r>
              <a:rPr lang="ja-JP" altLang="en-US" sz="2800" dirty="0">
                <a:latin typeface="メイリオ" pitchFamily="50" charset="-128"/>
                <a:ea typeface="メイリオ" pitchFamily="50" charset="-128"/>
              </a:rPr>
              <a:t>状態はありません。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A9E2DE6-72E9-57D0-6D77-2E4E44AEB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7" y="997418"/>
            <a:ext cx="1197778" cy="89478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16067BE-7D29-15F5-F2DD-16A1EAEE7E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837" y="858563"/>
            <a:ext cx="1221972" cy="1200329"/>
          </a:xfrm>
          <a:prstGeom prst="rect">
            <a:avLst/>
          </a:prstGeom>
        </p:spPr>
      </p:pic>
      <p:sp>
        <p:nvSpPr>
          <p:cNvPr id="3075" name="テキスト ボックス 4"/>
          <p:cNvSpPr txBox="1">
            <a:spLocks noChangeArrowheads="1"/>
          </p:cNvSpPr>
          <p:nvPr/>
        </p:nvSpPr>
        <p:spPr bwMode="auto">
          <a:xfrm>
            <a:off x="2344986" y="1008918"/>
            <a:ext cx="73358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メイリオ" pitchFamily="50" charset="-128"/>
                <a:ea typeface="メイリオ" pitchFamily="50" charset="-128"/>
              </a:rPr>
              <a:t>日本糖尿病教育・看護学会</a:t>
            </a:r>
            <a:endParaRPr lang="en-US" altLang="ja-JP" sz="3600" b="1" dirty="0">
              <a:latin typeface="メイリオ" pitchFamily="50" charset="-128"/>
              <a:ea typeface="メイリオ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メイリオ" pitchFamily="50" charset="-128"/>
                <a:ea typeface="メイリオ" pitchFamily="50" charset="-128"/>
              </a:rPr>
              <a:t>ＣＯＩ開示</a:t>
            </a:r>
            <a:endParaRPr lang="en-US" altLang="ja-JP" sz="3600" b="1" dirty="0"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3076" name="テキスト ボックス 5"/>
          <p:cNvSpPr txBox="1">
            <a:spLocks noChangeArrowheads="1"/>
          </p:cNvSpPr>
          <p:nvPr/>
        </p:nvSpPr>
        <p:spPr bwMode="auto">
          <a:xfrm>
            <a:off x="2103438" y="3092450"/>
            <a:ext cx="8240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>
              <a:buNone/>
            </a:pPr>
            <a:r>
              <a:rPr lang="ja-JP" altLang="en-US" sz="20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発表者名：◎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研究代表者，共同研究者Ａ</a:t>
            </a:r>
            <a:r>
              <a:rPr lang="ja-JP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，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共同研究者Ｂ</a:t>
            </a:r>
            <a:r>
              <a:rPr lang="ja-JP" altLang="en-US" sz="18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</a:rPr>
              <a:t>（全員の氏名）</a:t>
            </a:r>
          </a:p>
        </p:txBody>
      </p:sp>
    </p:spTree>
    <p:extLst>
      <p:ext uri="{BB962C8B-B14F-4D97-AF65-F5344CB8AC3E}">
        <p14:creationId xmlns:p14="http://schemas.microsoft.com/office/powerpoint/2010/main" val="2613479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41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木村咲子</cp:lastModifiedBy>
  <cp:revision>9</cp:revision>
  <dcterms:created xsi:type="dcterms:W3CDTF">2019-07-08T01:47:16Z</dcterms:created>
  <dcterms:modified xsi:type="dcterms:W3CDTF">2026-08-10T04:50:31Z</dcterms:modified>
</cp:coreProperties>
</file>