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169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2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14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04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43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8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4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45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5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18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49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6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354F6-542D-47C0-9A09-7834D0429AC7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7461-36B9-4073-9EE6-B6722CC1F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87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2969D51-20D5-411A-A68F-9C7203024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013649"/>
              </p:ext>
            </p:extLst>
          </p:nvPr>
        </p:nvGraphicFramePr>
        <p:xfrm>
          <a:off x="459057" y="1537202"/>
          <a:ext cx="8073485" cy="5140982"/>
        </p:xfrm>
        <a:graphic>
          <a:graphicData uri="http://schemas.openxmlformats.org/drawingml/2006/table">
            <a:tbl>
              <a:tblPr/>
              <a:tblGrid>
                <a:gridCol w="3231646">
                  <a:extLst>
                    <a:ext uri="{9D8B030D-6E8A-4147-A177-3AD203B41FA5}">
                      <a16:colId xmlns:a16="http://schemas.microsoft.com/office/drawing/2014/main" val="2532807031"/>
                    </a:ext>
                  </a:extLst>
                </a:gridCol>
                <a:gridCol w="810727">
                  <a:extLst>
                    <a:ext uri="{9D8B030D-6E8A-4147-A177-3AD203B41FA5}">
                      <a16:colId xmlns:a16="http://schemas.microsoft.com/office/drawing/2014/main" val="3042440484"/>
                    </a:ext>
                  </a:extLst>
                </a:gridCol>
                <a:gridCol w="3220385">
                  <a:extLst>
                    <a:ext uri="{9D8B030D-6E8A-4147-A177-3AD203B41FA5}">
                      <a16:colId xmlns:a16="http://schemas.microsoft.com/office/drawing/2014/main" val="3319481273"/>
                    </a:ext>
                  </a:extLst>
                </a:gridCol>
                <a:gridCol w="810727">
                  <a:extLst>
                    <a:ext uri="{9D8B030D-6E8A-4147-A177-3AD203B41FA5}">
                      <a16:colId xmlns:a16="http://schemas.microsoft.com/office/drawing/2014/main" val="4165703267"/>
                    </a:ext>
                  </a:extLst>
                </a:gridCol>
              </a:tblGrid>
              <a:tr h="52213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初診件数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1086"/>
                  </a:ext>
                </a:extLst>
              </a:tr>
              <a:tr h="50204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日赤からの紹介件数（献血判明者）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74097"/>
                  </a:ext>
                </a:extLst>
              </a:tr>
              <a:tr h="50204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周産期施設からの紹介件数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4477293"/>
                  </a:ext>
                </a:extLst>
              </a:tr>
              <a:tr h="50204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保健所からの紹介件数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669581"/>
                  </a:ext>
                </a:extLst>
              </a:tr>
              <a:tr h="50204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他医療機関からの紹介件数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330297"/>
                  </a:ext>
                </a:extLst>
              </a:tr>
              <a:tr h="5221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紹介無し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913945"/>
                  </a:ext>
                </a:extLst>
              </a:tr>
              <a:tr h="5221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保健所からの（電話などの相談件数）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690835"/>
                  </a:ext>
                </a:extLst>
              </a:tr>
              <a:tr h="5221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相談センター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院内）対応件数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386923"/>
                  </a:ext>
                </a:extLst>
              </a:tr>
              <a:tr h="5221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再診件数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49573"/>
                  </a:ext>
                </a:extLst>
              </a:tr>
              <a:tr h="5221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近隣施設研修実施回数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047025"/>
                  </a:ext>
                </a:extLst>
              </a:tr>
            </a:tbl>
          </a:graphicData>
        </a:graphic>
      </p:graphicFrame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E1066FF-8AEC-4760-B6FA-56388E094FB7}"/>
              </a:ext>
            </a:extLst>
          </p:cNvPr>
          <p:cNvCxnSpPr>
            <a:cxnSpLocks/>
            <a:stCxn id="2" idx="2"/>
          </p:cNvCxnSpPr>
          <p:nvPr/>
        </p:nvCxnSpPr>
        <p:spPr>
          <a:xfrm flipV="1">
            <a:off x="4495799" y="4589191"/>
            <a:ext cx="4036743" cy="2088993"/>
          </a:xfrm>
          <a:prstGeom prst="line">
            <a:avLst/>
          </a:prstGeom>
          <a:ln w="12700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9D39553-E1E1-43CC-A5FB-18DADE0F26C0}"/>
              </a:ext>
            </a:extLst>
          </p:cNvPr>
          <p:cNvSpPr txBox="1"/>
          <p:nvPr/>
        </p:nvSpPr>
        <p:spPr>
          <a:xfrm>
            <a:off x="2281950" y="179816"/>
            <a:ext cx="4580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日本</a:t>
            </a:r>
            <a:r>
              <a:rPr kumimoji="1" lang="en-US" altLang="ja-JP" b="1" dirty="0">
                <a:latin typeface="+mn-ea"/>
              </a:rPr>
              <a:t>HTLV-1 </a:t>
            </a:r>
            <a:r>
              <a:rPr kumimoji="1" lang="ja-JP" altLang="en-US" b="1" dirty="0">
                <a:latin typeface="+mn-ea"/>
              </a:rPr>
              <a:t>学会登録医療機関年次報告書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50A720-AF97-4420-874F-87F4BBB3E979}"/>
              </a:ext>
            </a:extLst>
          </p:cNvPr>
          <p:cNvSpPr txBox="1"/>
          <p:nvPr/>
        </p:nvSpPr>
        <p:spPr>
          <a:xfrm>
            <a:off x="4572000" y="618731"/>
            <a:ext cx="4108817" cy="848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登録施設名　　　　　　　　　　　　</a:t>
            </a:r>
            <a:endParaRPr kumimoji="1" lang="en-US" altLang="ja-JP" u="sng" dirty="0"/>
          </a:p>
          <a:p>
            <a:pPr>
              <a:lnSpc>
                <a:spcPct val="200000"/>
              </a:lnSpc>
            </a:pPr>
            <a:r>
              <a:rPr kumimoji="1" lang="ja-JP" altLang="en-US" u="sng" dirty="0"/>
              <a:t>報告者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722310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Kaoru Uchimaru</dc:creator>
  <cp:lastModifiedBy>Kaoru Uchimaru</cp:lastModifiedBy>
  <cp:revision>1</cp:revision>
  <dcterms:created xsi:type="dcterms:W3CDTF">2019-03-05T09:06:45Z</dcterms:created>
  <dcterms:modified xsi:type="dcterms:W3CDTF">2019-03-05T09:12:37Z</dcterms:modified>
</cp:coreProperties>
</file>