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219" autoAdjust="0"/>
    <p:restoredTop sz="96064"/>
  </p:normalViewPr>
  <p:slideViewPr>
    <p:cSldViewPr snapToGrid="0" snapToObjects="1">
      <p:cViewPr varScale="1">
        <p:scale>
          <a:sx n="86" d="100"/>
          <a:sy n="86" d="100"/>
        </p:scale>
        <p:origin x="1206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6F264-AB4B-4342-97B7-6C4C2A82FD9E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15C83-B361-2642-ACD5-C891221104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6492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6F264-AB4B-4342-97B7-6C4C2A82FD9E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15C83-B361-2642-ACD5-C891221104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1496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6F264-AB4B-4342-97B7-6C4C2A82FD9E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15C83-B361-2642-ACD5-C891221104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2978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6F264-AB4B-4342-97B7-6C4C2A82FD9E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15C83-B361-2642-ACD5-C891221104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3803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6F264-AB4B-4342-97B7-6C4C2A82FD9E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15C83-B361-2642-ACD5-C891221104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8041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6F264-AB4B-4342-97B7-6C4C2A82FD9E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15C83-B361-2642-ACD5-C891221104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2815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6F264-AB4B-4342-97B7-6C4C2A82FD9E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15C83-B361-2642-ACD5-C891221104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3064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6F264-AB4B-4342-97B7-6C4C2A82FD9E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15C83-B361-2642-ACD5-C891221104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2091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6F264-AB4B-4342-97B7-6C4C2A82FD9E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15C83-B361-2642-ACD5-C891221104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7018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6F264-AB4B-4342-97B7-6C4C2A82FD9E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15C83-B361-2642-ACD5-C891221104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50453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6F264-AB4B-4342-97B7-6C4C2A82FD9E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15C83-B361-2642-ACD5-C891221104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6203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16F264-AB4B-4342-97B7-6C4C2A82FD9E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B15C83-B361-2642-ACD5-C891221104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8518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jtbcom.app.box.com/f/6ff9c0a05ac14f85883efcf708b30221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線コネクタ 4"/>
          <p:cNvCxnSpPr>
            <a:cxnSpLocks/>
          </p:cNvCxnSpPr>
          <p:nvPr/>
        </p:nvCxnSpPr>
        <p:spPr>
          <a:xfrm>
            <a:off x="307863" y="1214106"/>
            <a:ext cx="11717186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テキスト ボックス 5"/>
          <p:cNvSpPr txBox="1"/>
          <p:nvPr/>
        </p:nvSpPr>
        <p:spPr>
          <a:xfrm>
            <a:off x="3636866" y="132522"/>
            <a:ext cx="49298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演題名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633666" y="686544"/>
            <a:ext cx="49298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発表者指名　</a:t>
            </a:r>
            <a:r>
              <a:rPr lang="en-US" altLang="ja-JP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</a:t>
            </a:r>
            <a:r>
              <a:rPr lang="ja-JP" altLang="en-US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所属機関名</a:t>
            </a:r>
            <a:r>
              <a:rPr lang="en-US" altLang="ja-JP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)</a:t>
            </a:r>
            <a:endParaRPr lang="ja-JP" altLang="en-US" sz="2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0458765" y="129308"/>
            <a:ext cx="16530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4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P-X</a:t>
            </a:r>
            <a:endParaRPr lang="ja-JP" altLang="en-US" sz="40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44887" y="1591019"/>
            <a:ext cx="11102225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2800" dirty="0">
              <a:solidFill>
                <a:schemeClr val="bg1">
                  <a:lumMod val="6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endParaRPr lang="en-US" altLang="ja-JP" sz="2800" dirty="0">
              <a:solidFill>
                <a:schemeClr val="bg1">
                  <a:lumMod val="6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lang="ja-JP" altLang="en-US" sz="2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演題のハイライトを図表を含めて作成してください。</a:t>
            </a:r>
            <a:endParaRPr lang="en-US" altLang="ja-JP" sz="28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lang="ja-JP" altLang="en-US" sz="2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配色や全体のレイアウトは変更可能です。</a:t>
            </a:r>
            <a:endParaRPr lang="en-US" altLang="ja-JP" sz="28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lang="ja-JP" altLang="en-US" sz="2800" b="1" u="sng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右上部に演題番号をご記載ください</a:t>
            </a:r>
            <a:endParaRPr lang="en-US" altLang="ja-JP" sz="2800" b="1" u="sng" dirty="0">
              <a:solidFill>
                <a:srgbClr val="FF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endParaRPr lang="en-US" altLang="ja-JP" sz="28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lang="ja-JP" altLang="en-US" sz="2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作成後は</a:t>
            </a:r>
            <a:r>
              <a:rPr lang="en-US" altLang="ja-JP" sz="2800" b="1" u="sng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PDF</a:t>
            </a:r>
            <a:r>
              <a:rPr lang="ja-JP" altLang="en-US" sz="2800" b="1" u="sng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ファイルに変換して</a:t>
            </a:r>
            <a:r>
              <a:rPr lang="ja-JP" altLang="en-US" sz="2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ご提出（アップロード）下さい。</a:t>
            </a:r>
            <a:endParaRPr lang="en-US" altLang="ja-JP" sz="28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endParaRPr lang="en-US" altLang="ja-JP" sz="28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lang="en-US" altLang="ja-JP" sz="2000" u="sng" dirty="0">
                <a:latin typeface="BIZ UDPゴシック" panose="020B0400000000000000" pitchFamily="50" charset="-128"/>
                <a:ea typeface="BIZ UDPゴシック" panose="020B0400000000000000" pitchFamily="50" charset="-128"/>
                <a:hlinkClick r:id="rId2"/>
              </a:rPr>
              <a:t>https://jtbcom.app.box.com/f/6ff9c0a05ac14f85883efcf708b30221</a:t>
            </a:r>
            <a:endParaRPr lang="en-US" altLang="ja-JP" sz="3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endParaRPr lang="en-US" altLang="ja-JP" sz="28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lang="en-US" altLang="ja-JP" sz="28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</a:t>
            </a:r>
            <a:r>
              <a:rPr lang="ja-JP" altLang="en-US" sz="28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提出締切</a:t>
            </a:r>
            <a:r>
              <a:rPr lang="en-US" altLang="ja-JP" sz="28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: 10</a:t>
            </a:r>
            <a:r>
              <a:rPr lang="zh-TW" altLang="en-US" sz="28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lang="en-US" altLang="ja-JP" sz="28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31</a:t>
            </a:r>
            <a:r>
              <a:rPr lang="zh-TW" altLang="en-US" sz="28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日（</a:t>
            </a:r>
            <a:r>
              <a:rPr lang="ja-JP" altLang="en-US" sz="28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土</a:t>
            </a:r>
            <a:r>
              <a:rPr lang="zh-TW" altLang="en-US" sz="28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）</a:t>
            </a:r>
            <a:r>
              <a:rPr lang="en-US" altLang="ja-JP" sz="28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)</a:t>
            </a:r>
            <a:endParaRPr lang="ja-JP" altLang="en-US" sz="2800" b="1" dirty="0">
              <a:solidFill>
                <a:srgbClr val="FF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endParaRPr lang="en-US" altLang="ja-JP" sz="2800" dirty="0">
              <a:solidFill>
                <a:schemeClr val="bg1">
                  <a:lumMod val="6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11427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47</TotalTime>
  <Words>75</Words>
  <Application>Microsoft Office PowerPoint</Application>
  <PresentationFormat>ワイド画面</PresentationFormat>
  <Paragraphs>14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BIZ UDPゴシック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山岸誠</dc:creator>
  <cp:lastModifiedBy>阿部　菜有子</cp:lastModifiedBy>
  <cp:revision>9</cp:revision>
  <dcterms:created xsi:type="dcterms:W3CDTF">2016-07-19T08:00:18Z</dcterms:created>
  <dcterms:modified xsi:type="dcterms:W3CDTF">2026-09-17T09:28:56Z</dcterms:modified>
</cp:coreProperties>
</file>