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19" autoAdjust="0"/>
    <p:restoredTop sz="96064"/>
  </p:normalViewPr>
  <p:slideViewPr>
    <p:cSldViewPr snapToGrid="0" snapToObjects="1">
      <p:cViewPr varScale="1">
        <p:scale>
          <a:sx n="104" d="100"/>
          <a:sy n="104" d="100"/>
        </p:scale>
        <p:origin x="57" y="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492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5045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20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149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297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803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041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81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064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09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018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6F264-AB4B-4342-97B7-6C4C2A82FD9E}" type="datetimeFigureOut">
              <a:rPr kumimoji="1" lang="ja-JP" altLang="en-US" smtClean="0"/>
              <a:t>2024/9/20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15C83-B361-2642-ACD5-C891221104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851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jtbcom.app.box.com/f/ae2e428b83794abf826b7d048db97413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 4"/>
          <p:cNvCxnSpPr>
            <a:cxnSpLocks/>
          </p:cNvCxnSpPr>
          <p:nvPr/>
        </p:nvCxnSpPr>
        <p:spPr>
          <a:xfrm>
            <a:off x="307863" y="1214106"/>
            <a:ext cx="1171718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3636866" y="132522"/>
            <a:ext cx="49298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/>
              <a:t>演題名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33666" y="686544"/>
            <a:ext cx="4929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dirty="0"/>
              <a:t>発表者指名　</a:t>
            </a:r>
            <a:r>
              <a:rPr lang="en-US" altLang="ja-JP" sz="2400" dirty="0"/>
              <a:t>(</a:t>
            </a:r>
            <a:r>
              <a:rPr lang="ja-JP" altLang="en-US" sz="2400" dirty="0"/>
              <a:t>所属機関名</a:t>
            </a:r>
            <a:r>
              <a:rPr lang="en-US" altLang="ja-JP" sz="2400" dirty="0"/>
              <a:t>)</a:t>
            </a:r>
            <a:endParaRPr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0538975" y="176442"/>
            <a:ext cx="1053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4800" b="1" dirty="0"/>
              <a:t>P-x</a:t>
            </a:r>
            <a:endParaRPr lang="ja-JP" altLang="en-US" sz="4800" b="1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84975" y="1462499"/>
            <a:ext cx="1062205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  <a:p>
            <a:pPr algn="ctr"/>
            <a:r>
              <a:rPr lang="ja-JP" altLang="en-US" sz="2800" dirty="0"/>
              <a:t>演題のハイライトを図表を含めて作成してください。</a:t>
            </a:r>
            <a:endParaRPr lang="en-US" altLang="ja-JP" sz="2800" dirty="0"/>
          </a:p>
          <a:p>
            <a:pPr algn="ctr"/>
            <a:r>
              <a:rPr lang="ja-JP" altLang="en-US" sz="2800" dirty="0"/>
              <a:t>配色や全体のレイアウトは変更可能です。</a:t>
            </a:r>
            <a:endParaRPr lang="en-US" altLang="ja-JP" sz="2800" dirty="0"/>
          </a:p>
          <a:p>
            <a:pPr algn="ctr"/>
            <a:r>
              <a:rPr lang="ja-JP" altLang="en-US" sz="2800" dirty="0"/>
              <a:t>右上部に演題番号をご記載ください</a:t>
            </a:r>
            <a:endParaRPr lang="en-US" altLang="ja-JP" sz="2800" dirty="0"/>
          </a:p>
          <a:p>
            <a:pPr algn="ctr"/>
            <a:endParaRPr lang="en-US" altLang="ja-JP" sz="2800" dirty="0"/>
          </a:p>
          <a:p>
            <a:pPr algn="ctr"/>
            <a:r>
              <a:rPr lang="ja-JP" altLang="en-US" sz="2800" dirty="0"/>
              <a:t>作成後は</a:t>
            </a:r>
            <a:r>
              <a:rPr lang="en-US" altLang="ja-JP" sz="2800" dirty="0"/>
              <a:t>PDF</a:t>
            </a:r>
            <a:r>
              <a:rPr lang="ja-JP" altLang="en-US" sz="2800" dirty="0"/>
              <a:t>ファイルに変換して</a:t>
            </a:r>
            <a:endParaRPr lang="en-US" altLang="ja-JP" sz="2800" dirty="0"/>
          </a:p>
          <a:p>
            <a:pPr algn="ctr"/>
            <a:r>
              <a:rPr lang="en-US" altLang="ja-JP" sz="2800" dirty="0">
                <a:solidFill>
                  <a:schemeClr val="accent1"/>
                </a:solidFill>
                <a:hlinkClick r:id="rId2"/>
              </a:rPr>
              <a:t>https://jtbcom.app.box.com/f/ae2e428b83794abf826b7d048db97413</a:t>
            </a:r>
            <a:endParaRPr lang="en-US" altLang="ja-JP" sz="2800" dirty="0">
              <a:solidFill>
                <a:schemeClr val="accent1"/>
              </a:solidFill>
            </a:endParaRPr>
          </a:p>
          <a:p>
            <a:pPr algn="ctr"/>
            <a:r>
              <a:rPr lang="ja-JP" altLang="en-US" sz="2800" dirty="0"/>
              <a:t>へご提出（アップロード）下さい。</a:t>
            </a:r>
            <a:endParaRPr lang="en-US" altLang="ja-JP" sz="2800" dirty="0"/>
          </a:p>
          <a:p>
            <a:pPr algn="ctr"/>
            <a:r>
              <a:rPr lang="en-US" altLang="ja-JP" sz="2800" dirty="0">
                <a:solidFill>
                  <a:srgbClr val="FF0000"/>
                </a:solidFill>
              </a:rPr>
              <a:t>(</a:t>
            </a:r>
            <a:r>
              <a:rPr lang="ja-JP" altLang="en-US" sz="2800" dirty="0">
                <a:solidFill>
                  <a:srgbClr val="FF0000"/>
                </a:solidFill>
              </a:rPr>
              <a:t>提出締切</a:t>
            </a:r>
            <a:r>
              <a:rPr lang="en-US" altLang="ja-JP" sz="2800" dirty="0">
                <a:solidFill>
                  <a:srgbClr val="FF0000"/>
                </a:solidFill>
              </a:rPr>
              <a:t> : 10</a:t>
            </a:r>
            <a:r>
              <a:rPr lang="zh-TW" altLang="en-US" sz="2800" dirty="0">
                <a:solidFill>
                  <a:srgbClr val="FF0000"/>
                </a:solidFill>
              </a:rPr>
              <a:t>月</a:t>
            </a:r>
            <a:r>
              <a:rPr lang="en-US" altLang="ja-JP" sz="2800" dirty="0">
                <a:solidFill>
                  <a:srgbClr val="FF0000"/>
                </a:solidFill>
              </a:rPr>
              <a:t>31</a:t>
            </a:r>
            <a:r>
              <a:rPr lang="zh-TW" altLang="en-US" sz="2800" dirty="0">
                <a:solidFill>
                  <a:srgbClr val="FF0000"/>
                </a:solidFill>
              </a:rPr>
              <a:t>日（</a:t>
            </a:r>
            <a:r>
              <a:rPr lang="ja-JP" altLang="en-US" sz="2800" dirty="0">
                <a:solidFill>
                  <a:srgbClr val="FF0000"/>
                </a:solidFill>
              </a:rPr>
              <a:t>木</a:t>
            </a:r>
            <a:r>
              <a:rPr lang="zh-TW" altLang="en-US" sz="2800" dirty="0">
                <a:solidFill>
                  <a:srgbClr val="FF0000"/>
                </a:solidFill>
              </a:rPr>
              <a:t>）</a:t>
            </a:r>
            <a:r>
              <a:rPr lang="en-US" altLang="ja-JP" sz="2800" dirty="0">
                <a:solidFill>
                  <a:srgbClr val="FF0000"/>
                </a:solidFill>
              </a:rPr>
              <a:t>)</a:t>
            </a:r>
            <a:endParaRPr lang="ja-JP" altLang="en-US" sz="2800" dirty="0">
              <a:solidFill>
                <a:srgbClr val="FF0000"/>
              </a:solidFill>
            </a:endParaRPr>
          </a:p>
          <a:p>
            <a:pPr algn="ctr"/>
            <a:endParaRPr lang="en-US" altLang="ja-JP" sz="28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1427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</TotalTime>
  <Words>77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山岸誠</dc:creator>
  <cp:lastModifiedBy>阿部　菜有子</cp:lastModifiedBy>
  <cp:revision>7</cp:revision>
  <dcterms:created xsi:type="dcterms:W3CDTF">2016-07-19T08:00:18Z</dcterms:created>
  <dcterms:modified xsi:type="dcterms:W3CDTF">2024-09-19T23:57:13Z</dcterms:modified>
</cp:coreProperties>
</file>