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40" autoAdjust="0"/>
    <p:restoredTop sz="96064"/>
  </p:normalViewPr>
  <p:slideViewPr>
    <p:cSldViewPr snapToGrid="0" snapToObjects="1">
      <p:cViewPr varScale="1">
        <p:scale>
          <a:sx n="101" d="100"/>
          <a:sy n="101" d="100"/>
        </p:scale>
        <p:origin x="81" y="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1352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1394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212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9256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824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372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2313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1750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410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2102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0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414F88FD-CA2C-4BBB-B543-2A008557E22D}"/>
              </a:ext>
            </a:extLst>
          </p:cNvPr>
          <p:cNvCxnSpPr>
            <a:cxnSpLocks/>
          </p:cNvCxnSpPr>
          <p:nvPr userDrawn="1"/>
        </p:nvCxnSpPr>
        <p:spPr>
          <a:xfrm>
            <a:off x="0" y="867495"/>
            <a:ext cx="1219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AC1214DB-EFBD-4D32-8ACA-98603EC6983E}"/>
              </a:ext>
            </a:extLst>
          </p:cNvPr>
          <p:cNvGrpSpPr/>
          <p:nvPr userDrawn="1"/>
        </p:nvGrpSpPr>
        <p:grpSpPr>
          <a:xfrm>
            <a:off x="0" y="6501088"/>
            <a:ext cx="12192000" cy="360000"/>
            <a:chOff x="0" y="6477492"/>
            <a:chExt cx="12192000" cy="360000"/>
          </a:xfrm>
          <a:solidFill>
            <a:srgbClr val="FF9999"/>
          </a:solidFill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491B9C70-EC64-470D-B4A7-52BB33536BC9}"/>
                </a:ext>
              </a:extLst>
            </p:cNvPr>
            <p:cNvSpPr/>
            <p:nvPr userDrawn="1"/>
          </p:nvSpPr>
          <p:spPr>
            <a:xfrm>
              <a:off x="0" y="6477492"/>
              <a:ext cx="12192000" cy="360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C01AEC2A-9521-41B3-8487-338209BE2CED}"/>
                </a:ext>
              </a:extLst>
            </p:cNvPr>
            <p:cNvSpPr txBox="1"/>
            <p:nvPr userDrawn="1"/>
          </p:nvSpPr>
          <p:spPr>
            <a:xfrm>
              <a:off x="53096" y="6522086"/>
              <a:ext cx="3604504" cy="30008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350" b="1" i="0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第</a:t>
              </a:r>
              <a:r>
                <a:rPr kumimoji="1" lang="en-US" altLang="ja-JP" sz="1350" b="1" i="0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8</a:t>
              </a:r>
              <a:r>
                <a:rPr kumimoji="1" lang="ja-JP" altLang="en-US" sz="1350" b="1" i="0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回日本</a:t>
              </a:r>
              <a:r>
                <a:rPr kumimoji="1" lang="en-US" altLang="ja-JP" sz="1350" b="1" i="0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HTLV-1</a:t>
              </a:r>
              <a:r>
                <a:rPr kumimoji="1" lang="ja-JP" altLang="en-US" sz="1350" b="1" i="0" kern="1200" dirty="0">
                  <a:solidFill>
                    <a:schemeClr val="bg1"/>
                  </a:solidFill>
                  <a:effectLst/>
                  <a:latin typeface="+mn-lt"/>
                  <a:ea typeface="+mn-ea"/>
                  <a:cs typeface="+mn-cs"/>
                </a:rPr>
                <a:t>学会学術集会</a:t>
              </a:r>
              <a:endParaRPr kumimoji="1" lang="ja-JP" altLang="en-US" sz="1350" dirty="0">
                <a:solidFill>
                  <a:schemeClr val="bg1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889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4251651" y="56306"/>
            <a:ext cx="36973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100" b="1" dirty="0"/>
              <a:t>演題名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249251" y="471823"/>
            <a:ext cx="369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発表者指名　</a:t>
            </a:r>
            <a:r>
              <a:rPr lang="en-US" altLang="ja-JP" dirty="0"/>
              <a:t>(</a:t>
            </a:r>
            <a:r>
              <a:rPr lang="ja-JP" altLang="en-US" dirty="0"/>
              <a:t>所属機関名</a:t>
            </a:r>
            <a:r>
              <a:rPr lang="en-US" altLang="ja-JP" dirty="0"/>
              <a:t>)</a:t>
            </a:r>
            <a:endParaRPr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9254662" y="260683"/>
            <a:ext cx="1413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latin typeface="+mn-ea"/>
              </a:rPr>
              <a:t>P-X</a:t>
            </a:r>
            <a:endParaRPr lang="ja-JP" altLang="en-US" sz="2800" b="1" dirty="0">
              <a:latin typeface="+mn-ea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532654" y="2083084"/>
            <a:ext cx="7237019" cy="2961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dirty="0">
                <a:solidFill>
                  <a:schemeClr val="bg1">
                    <a:lumMod val="65000"/>
                  </a:schemeClr>
                </a:solidFill>
              </a:rPr>
              <a:t>演題のハイライトを図表を含めて作成してください。</a:t>
            </a:r>
            <a:endParaRPr lang="en-US" altLang="ja-JP" dirty="0">
              <a:solidFill>
                <a:schemeClr val="bg1">
                  <a:lumMod val="6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ja-JP" altLang="en-US" dirty="0">
                <a:solidFill>
                  <a:schemeClr val="bg1">
                    <a:lumMod val="65000"/>
                  </a:schemeClr>
                </a:solidFill>
              </a:rPr>
              <a:t>配色や全体のレイアウトは変更可能です。</a:t>
            </a:r>
            <a:endParaRPr lang="en-US" altLang="ja-JP" dirty="0">
              <a:solidFill>
                <a:schemeClr val="bg1">
                  <a:lumMod val="6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ja-JP" altLang="en-US" dirty="0">
                <a:solidFill>
                  <a:schemeClr val="bg1">
                    <a:lumMod val="65000"/>
                  </a:schemeClr>
                </a:solidFill>
              </a:rPr>
              <a:t>右上部に演題番号をご記載ください。</a:t>
            </a:r>
            <a:endParaRPr lang="en-US" altLang="ja-JP" dirty="0">
              <a:solidFill>
                <a:schemeClr val="bg1">
                  <a:lumMod val="6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endParaRPr lang="en-US" altLang="ja-JP" dirty="0">
              <a:solidFill>
                <a:schemeClr val="bg1">
                  <a:lumMod val="6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ja-JP" altLang="en-US" dirty="0">
                <a:solidFill>
                  <a:schemeClr val="bg1">
                    <a:lumMod val="65000"/>
                  </a:schemeClr>
                </a:solidFill>
              </a:rPr>
              <a:t>データ形式：</a:t>
            </a:r>
            <a:r>
              <a:rPr lang="en-US" altLang="ja-JP" dirty="0">
                <a:solidFill>
                  <a:schemeClr val="bg1">
                    <a:lumMod val="65000"/>
                  </a:schemeClr>
                </a:solidFill>
              </a:rPr>
              <a:t>MPEG4</a:t>
            </a:r>
            <a:r>
              <a:rPr lang="ja-JP" altLang="en-US" dirty="0">
                <a:solidFill>
                  <a:schemeClr val="bg1">
                    <a:lumMod val="65000"/>
                  </a:schemeClr>
                </a:solidFill>
              </a:rPr>
              <a:t>形式（拡張子「</a:t>
            </a:r>
            <a:r>
              <a:rPr lang="en-US" altLang="ja-JP" dirty="0">
                <a:solidFill>
                  <a:schemeClr val="bg1">
                    <a:lumMod val="65000"/>
                  </a:schemeClr>
                </a:solidFill>
              </a:rPr>
              <a:t>.mp4</a:t>
            </a:r>
            <a:r>
              <a:rPr lang="ja-JP" altLang="en-US" dirty="0">
                <a:solidFill>
                  <a:schemeClr val="bg1">
                    <a:lumMod val="65000"/>
                  </a:schemeClr>
                </a:solidFill>
              </a:rPr>
              <a:t>」</a:t>
            </a:r>
          </a:p>
          <a:p>
            <a:pPr algn="ctr">
              <a:lnSpc>
                <a:spcPct val="150000"/>
              </a:lnSpc>
            </a:pPr>
            <a:r>
              <a:rPr lang="en-US" altLang="ja-JP" dirty="0">
                <a:solidFill>
                  <a:schemeClr val="bg1">
                    <a:lumMod val="65000"/>
                  </a:schemeClr>
                </a:solidFill>
              </a:rPr>
              <a:t>Power Point</a:t>
            </a:r>
            <a:r>
              <a:rPr lang="ja-JP" altLang="en-US" dirty="0">
                <a:solidFill>
                  <a:schemeClr val="bg1">
                    <a:lumMod val="65000"/>
                  </a:schemeClr>
                </a:solidFill>
              </a:rPr>
              <a:t>に発表音声（ナレーション）を録音したものを、</a:t>
            </a:r>
            <a:r>
              <a:rPr lang="en-US" altLang="ja-JP" dirty="0">
                <a:solidFill>
                  <a:schemeClr val="bg1">
                    <a:lumMod val="65000"/>
                  </a:schemeClr>
                </a:solidFill>
              </a:rPr>
              <a:t>MPEG4</a:t>
            </a:r>
            <a:r>
              <a:rPr lang="ja-JP" altLang="en-US" dirty="0">
                <a:solidFill>
                  <a:schemeClr val="bg1">
                    <a:lumMod val="65000"/>
                  </a:schemeClr>
                </a:solidFill>
              </a:rPr>
              <a:t>形式（拡張子「</a:t>
            </a:r>
            <a:r>
              <a:rPr lang="en-US" altLang="ja-JP" dirty="0">
                <a:solidFill>
                  <a:schemeClr val="bg1">
                    <a:lumMod val="65000"/>
                  </a:schemeClr>
                </a:solidFill>
              </a:rPr>
              <a:t>.mp4</a:t>
            </a:r>
            <a:r>
              <a:rPr lang="ja-JP" altLang="en-US" dirty="0">
                <a:solidFill>
                  <a:schemeClr val="bg1">
                    <a:lumMod val="65000"/>
                  </a:schemeClr>
                </a:solidFill>
              </a:rPr>
              <a:t>」）の動画で保存頂きご提出ください。</a:t>
            </a:r>
            <a:endParaRPr lang="en-US" altLang="ja-JP" u="sng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427294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80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山岸誠</dc:creator>
  <cp:lastModifiedBy>阿部　菜有子 / Nayuko ABE（JCD）</cp:lastModifiedBy>
  <cp:revision>8</cp:revision>
  <dcterms:created xsi:type="dcterms:W3CDTF">2016-07-19T08:00:18Z</dcterms:created>
  <dcterms:modified xsi:type="dcterms:W3CDTF">2022-10-12T02:15:17Z</dcterms:modified>
</cp:coreProperties>
</file>