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50C26"/>
    <a:srgbClr val="2218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31" autoAdjust="0"/>
    <p:restoredTop sz="94660"/>
  </p:normalViewPr>
  <p:slideViewPr>
    <p:cSldViewPr snapToGrid="0" showGuides="1">
      <p:cViewPr varScale="1">
        <p:scale>
          <a:sx n="81" d="100"/>
          <a:sy n="81" d="100"/>
        </p:scale>
        <p:origin x="45" y="15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B21A89-EBCA-4AA2-A56B-39E661D8C7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D2E4A6CE-F033-4895-B8C7-D1889D9BE5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C1C9081-F8CF-4339-95A4-E743A6D89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5B8BA-FF6D-4770-A659-76AF5B05D68B}" type="datetimeFigureOut">
              <a:rPr kumimoji="1" lang="ja-JP" altLang="en-US" smtClean="0"/>
              <a:t>2021/10/4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8876002-4200-4840-9074-01D32DD9E4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9F70627-6684-41E3-8B0C-094A0C1AF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7C462-E7F1-46A6-9727-362E36E54BA6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D463A870-6B79-45F0-9290-E2E0F7446507}"/>
              </a:ext>
            </a:extLst>
          </p:cNvPr>
          <p:cNvSpPr txBox="1"/>
          <p:nvPr userDrawn="1"/>
        </p:nvSpPr>
        <p:spPr>
          <a:xfrm>
            <a:off x="10981411" y="6498000"/>
            <a:ext cx="12105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2000" b="1" dirty="0">
                <a:solidFill>
                  <a:schemeClr val="bg1"/>
                </a:solidFill>
              </a:rPr>
              <a:t>　　　　</a:t>
            </a:r>
          </a:p>
        </p:txBody>
      </p:sp>
    </p:spTree>
    <p:extLst>
      <p:ext uri="{BB962C8B-B14F-4D97-AF65-F5344CB8AC3E}">
        <p14:creationId xmlns:p14="http://schemas.microsoft.com/office/powerpoint/2010/main" val="2299626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6A39F45-83B7-456D-B520-B80037D63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1510115-31C6-4E5E-8A19-49F578EA84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5E865B-902F-4646-BCA3-0B935A95D8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5B8BA-FF6D-4770-A659-76AF5B05D68B}" type="datetimeFigureOut">
              <a:rPr kumimoji="1" lang="ja-JP" altLang="en-US" smtClean="0"/>
              <a:t>2021/10/4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484D8C9-3E08-4BB5-AC1F-06797B082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50B79B4-977C-496A-AD13-9F497D8F5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7C462-E7F1-46A6-9727-362E36E54BA6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A69DC7B-7444-476F-9876-DC6CDB15141A}"/>
              </a:ext>
            </a:extLst>
          </p:cNvPr>
          <p:cNvSpPr txBox="1"/>
          <p:nvPr userDrawn="1"/>
        </p:nvSpPr>
        <p:spPr>
          <a:xfrm>
            <a:off x="10981411" y="6498000"/>
            <a:ext cx="12105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2000" b="1" dirty="0">
                <a:solidFill>
                  <a:schemeClr val="bg1"/>
                </a:solidFill>
              </a:rPr>
              <a:t>　　　　</a:t>
            </a:r>
          </a:p>
        </p:txBody>
      </p:sp>
    </p:spTree>
    <p:extLst>
      <p:ext uri="{BB962C8B-B14F-4D97-AF65-F5344CB8AC3E}">
        <p14:creationId xmlns:p14="http://schemas.microsoft.com/office/powerpoint/2010/main" val="2646911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C96AC7A9-4F7C-4EB6-926F-C470DD6CC6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07AB18D-4073-499D-8860-8E7263903A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CFD694D-4723-4C13-A201-FCECF8D525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5B8BA-FF6D-4770-A659-76AF5B05D68B}" type="datetimeFigureOut">
              <a:rPr kumimoji="1" lang="ja-JP" altLang="en-US" smtClean="0"/>
              <a:t>2021/10/4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0F6DE75-04C8-44A1-B00B-E04D207F8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7255237-949F-48B9-BC18-09D9176FD4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7C462-E7F1-46A6-9727-362E36E54BA6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01F73E9-256D-4033-9C6A-472F5BE0AF34}"/>
              </a:ext>
            </a:extLst>
          </p:cNvPr>
          <p:cNvSpPr txBox="1"/>
          <p:nvPr userDrawn="1"/>
        </p:nvSpPr>
        <p:spPr>
          <a:xfrm>
            <a:off x="10981411" y="6498000"/>
            <a:ext cx="12105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2000" b="1" dirty="0">
                <a:solidFill>
                  <a:schemeClr val="bg1"/>
                </a:solidFill>
              </a:rPr>
              <a:t>　　　　</a:t>
            </a:r>
          </a:p>
        </p:txBody>
      </p:sp>
    </p:spTree>
    <p:extLst>
      <p:ext uri="{BB962C8B-B14F-4D97-AF65-F5344CB8AC3E}">
        <p14:creationId xmlns:p14="http://schemas.microsoft.com/office/powerpoint/2010/main" val="1738309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E2CB9CF-A435-489E-82E1-9846E48629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D22A8DD-F079-4E46-9A0E-9B34F73202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DC95789-D5C0-4DB9-B3FB-787E36F23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5B8BA-FF6D-4770-A659-76AF5B05D68B}" type="datetimeFigureOut">
              <a:rPr kumimoji="1" lang="ja-JP" altLang="en-US" smtClean="0"/>
              <a:t>2021/10/4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92E580-3A70-4A7D-8C5C-7B7449FA1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80AE893-C07D-4ACA-BA61-8EF442DB4C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7C462-E7F1-46A6-9727-362E36E54BA6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293F12-1D2A-4CA2-BE51-CCB195F9C085}"/>
              </a:ext>
            </a:extLst>
          </p:cNvPr>
          <p:cNvSpPr txBox="1"/>
          <p:nvPr userDrawn="1"/>
        </p:nvSpPr>
        <p:spPr>
          <a:xfrm>
            <a:off x="10981411" y="6498000"/>
            <a:ext cx="12105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2000" b="1" dirty="0">
                <a:solidFill>
                  <a:schemeClr val="bg1"/>
                </a:solidFill>
              </a:rPr>
              <a:t>　　　　</a:t>
            </a:r>
          </a:p>
        </p:txBody>
      </p:sp>
    </p:spTree>
    <p:extLst>
      <p:ext uri="{BB962C8B-B14F-4D97-AF65-F5344CB8AC3E}">
        <p14:creationId xmlns:p14="http://schemas.microsoft.com/office/powerpoint/2010/main" val="2987107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E278B6B-EAFA-4971-A702-8FD5AF344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79A56CF-6D7C-4CE0-922D-A112DE5986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FF7B6D7-5C6F-4E6E-9F4A-F1C4DAB81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5B8BA-FF6D-4770-A659-76AF5B05D68B}" type="datetimeFigureOut">
              <a:rPr kumimoji="1" lang="ja-JP" altLang="en-US" smtClean="0"/>
              <a:t>2021/10/4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DE311EF-A744-4F5C-8A47-5D571E8696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DE50AFD-4A36-4867-8356-AA3E3911D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7C462-E7F1-46A6-9727-362E36E54BA6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99239BF1-6A3E-433D-9592-BD854A021A75}"/>
              </a:ext>
            </a:extLst>
          </p:cNvPr>
          <p:cNvSpPr txBox="1"/>
          <p:nvPr userDrawn="1"/>
        </p:nvSpPr>
        <p:spPr>
          <a:xfrm>
            <a:off x="10981411" y="6498000"/>
            <a:ext cx="12105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2000" b="1" dirty="0">
                <a:solidFill>
                  <a:schemeClr val="bg1"/>
                </a:solidFill>
              </a:rPr>
              <a:t>　　　　</a:t>
            </a:r>
          </a:p>
        </p:txBody>
      </p:sp>
    </p:spTree>
    <p:extLst>
      <p:ext uri="{BB962C8B-B14F-4D97-AF65-F5344CB8AC3E}">
        <p14:creationId xmlns:p14="http://schemas.microsoft.com/office/powerpoint/2010/main" val="1912829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9A5577E-4F4E-478C-AD6C-A9D833775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4E938BD-FE51-4C1F-B0B5-F8C85FEE4C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85173FD-E344-4EE7-B10E-0BDEB16EC1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974B240-7CF1-4087-8C17-565756148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5B8BA-FF6D-4770-A659-76AF5B05D68B}" type="datetimeFigureOut">
              <a:rPr kumimoji="1" lang="ja-JP" altLang="en-US" smtClean="0"/>
              <a:t>2021/10/4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687DD91-0281-4A05-B8F0-8206AD57C0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16331EA-4969-44B0-919B-E6EE4216DA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7C462-E7F1-46A6-9727-362E36E54BA6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A86C964B-351C-4B8D-B7FE-7FB7D460F260}"/>
              </a:ext>
            </a:extLst>
          </p:cNvPr>
          <p:cNvSpPr txBox="1"/>
          <p:nvPr userDrawn="1"/>
        </p:nvSpPr>
        <p:spPr>
          <a:xfrm>
            <a:off x="10981411" y="6498000"/>
            <a:ext cx="12105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2000" b="1" dirty="0">
                <a:solidFill>
                  <a:schemeClr val="bg1"/>
                </a:solidFill>
              </a:rPr>
              <a:t>　　　　</a:t>
            </a:r>
          </a:p>
        </p:txBody>
      </p:sp>
    </p:spTree>
    <p:extLst>
      <p:ext uri="{BB962C8B-B14F-4D97-AF65-F5344CB8AC3E}">
        <p14:creationId xmlns:p14="http://schemas.microsoft.com/office/powerpoint/2010/main" val="2618034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A8D1EEA-CB1E-47A5-9F6A-055C089147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8A90F76-B798-4CFC-A837-831DA67D41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667E787-A91F-43C0-AD2B-0280C24F8F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70FE866-2A6F-4CBA-A492-31FF2EE433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50018038-4A8D-4A80-A73B-990CF32135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157CDACE-F423-4466-B1CA-404F4697F2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5B8BA-FF6D-4770-A659-76AF5B05D68B}" type="datetimeFigureOut">
              <a:rPr kumimoji="1" lang="ja-JP" altLang="en-US" smtClean="0"/>
              <a:t>2021/10/4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29334B0D-27AD-4AEE-BB3B-27D1376610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DA1B5EA1-B22B-4E3A-9CC6-A3ACEE959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7C462-E7F1-46A6-9727-362E36E54BA6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84813481-6F42-44D3-9396-9EA069CC865E}"/>
              </a:ext>
            </a:extLst>
          </p:cNvPr>
          <p:cNvSpPr txBox="1"/>
          <p:nvPr userDrawn="1"/>
        </p:nvSpPr>
        <p:spPr>
          <a:xfrm>
            <a:off x="10981411" y="6498000"/>
            <a:ext cx="12105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2000" b="1" dirty="0">
                <a:solidFill>
                  <a:schemeClr val="bg1"/>
                </a:solidFill>
              </a:rPr>
              <a:t>　　　　</a:t>
            </a:r>
          </a:p>
        </p:txBody>
      </p:sp>
    </p:spTree>
    <p:extLst>
      <p:ext uri="{BB962C8B-B14F-4D97-AF65-F5344CB8AC3E}">
        <p14:creationId xmlns:p14="http://schemas.microsoft.com/office/powerpoint/2010/main" val="382970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7918238-BAA9-4090-896B-7CF9BF5CE9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4E54CD53-DAB7-45BA-9A17-368C8756B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5B8BA-FF6D-4770-A659-76AF5B05D68B}" type="datetimeFigureOut">
              <a:rPr kumimoji="1" lang="ja-JP" altLang="en-US" smtClean="0"/>
              <a:t>2021/10/4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D711FFD-32DA-42B5-B511-D9CCD7954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F46D261-63F2-4D51-AD9E-D14E23EE9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7C462-E7F1-46A6-9727-362E36E54BA6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0B1DE428-D7B4-4146-8B53-7F28E3EE628C}"/>
              </a:ext>
            </a:extLst>
          </p:cNvPr>
          <p:cNvSpPr txBox="1"/>
          <p:nvPr userDrawn="1"/>
        </p:nvSpPr>
        <p:spPr>
          <a:xfrm>
            <a:off x="10981411" y="6498000"/>
            <a:ext cx="12105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2000" b="1" dirty="0">
                <a:solidFill>
                  <a:schemeClr val="bg1"/>
                </a:solidFill>
              </a:rPr>
              <a:t>　　　　</a:t>
            </a:r>
          </a:p>
        </p:txBody>
      </p:sp>
    </p:spTree>
    <p:extLst>
      <p:ext uri="{BB962C8B-B14F-4D97-AF65-F5344CB8AC3E}">
        <p14:creationId xmlns:p14="http://schemas.microsoft.com/office/powerpoint/2010/main" val="4287653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0F24CC0-FD48-479C-9567-6B5827582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5B8BA-FF6D-4770-A659-76AF5B05D68B}" type="datetimeFigureOut">
              <a:rPr kumimoji="1" lang="ja-JP" altLang="en-US" smtClean="0"/>
              <a:t>2021/10/4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9CC6402-DB74-46B9-BD1D-ADD4CDE104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8502417-4CD0-4BAC-9ED6-112436688F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7C462-E7F1-46A6-9727-362E36E54BA6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8B741C4E-BB05-4F8E-BB4B-6C6EB8BEF1AC}"/>
              </a:ext>
            </a:extLst>
          </p:cNvPr>
          <p:cNvSpPr txBox="1"/>
          <p:nvPr userDrawn="1"/>
        </p:nvSpPr>
        <p:spPr>
          <a:xfrm>
            <a:off x="10981411" y="6498000"/>
            <a:ext cx="12105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2000" b="1" dirty="0">
                <a:solidFill>
                  <a:schemeClr val="bg1"/>
                </a:solidFill>
              </a:rPr>
              <a:t>　　　　</a:t>
            </a:r>
          </a:p>
        </p:txBody>
      </p:sp>
    </p:spTree>
    <p:extLst>
      <p:ext uri="{BB962C8B-B14F-4D97-AF65-F5344CB8AC3E}">
        <p14:creationId xmlns:p14="http://schemas.microsoft.com/office/powerpoint/2010/main" val="1528478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DF253AF-96BD-4E53-91B1-C0B56FA74F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5FF2D66-231D-4175-B91F-D5E65BFA05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363BB2F-8893-44ED-A0EB-730DD72A0A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C28EBBF-7A65-46B4-954F-51042B743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5B8BA-FF6D-4770-A659-76AF5B05D68B}" type="datetimeFigureOut">
              <a:rPr kumimoji="1" lang="ja-JP" altLang="en-US" smtClean="0"/>
              <a:t>2021/10/4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9D4E79F-A78B-4DAA-84D2-FE3FB3ABC3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DA29779-C219-4DE9-A4DD-2D87EA2ED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7C462-E7F1-46A6-9727-362E36E54BA6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333D51DB-8531-4013-B616-6DA45C3F0FA7}"/>
              </a:ext>
            </a:extLst>
          </p:cNvPr>
          <p:cNvSpPr txBox="1"/>
          <p:nvPr userDrawn="1"/>
        </p:nvSpPr>
        <p:spPr>
          <a:xfrm>
            <a:off x="10981411" y="6498000"/>
            <a:ext cx="12105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2000" b="1" dirty="0">
                <a:solidFill>
                  <a:schemeClr val="bg1"/>
                </a:solidFill>
              </a:rPr>
              <a:t>　　　　</a:t>
            </a:r>
          </a:p>
        </p:txBody>
      </p:sp>
    </p:spTree>
    <p:extLst>
      <p:ext uri="{BB962C8B-B14F-4D97-AF65-F5344CB8AC3E}">
        <p14:creationId xmlns:p14="http://schemas.microsoft.com/office/powerpoint/2010/main" val="2974056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21AFCDE-AFD0-417B-87FC-C50C9F9465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D38A05A3-DA26-4417-936E-368547CE2E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4092BC2-3212-4B99-A872-CE31028EB6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BCA28C0-E887-4289-ACE9-D2D63D2AA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5B8BA-FF6D-4770-A659-76AF5B05D68B}" type="datetimeFigureOut">
              <a:rPr kumimoji="1" lang="ja-JP" altLang="en-US" smtClean="0"/>
              <a:t>2021/10/4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313E7FB-C3A3-41FA-9763-1524C9DA2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A8E3BBB-F179-43BB-95E9-201B9CF189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7C462-E7F1-46A6-9727-362E36E54BA6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ABC1D255-ACFD-4527-A434-61CC32ADDBA9}"/>
              </a:ext>
            </a:extLst>
          </p:cNvPr>
          <p:cNvSpPr txBox="1"/>
          <p:nvPr userDrawn="1"/>
        </p:nvSpPr>
        <p:spPr>
          <a:xfrm>
            <a:off x="10981411" y="6498000"/>
            <a:ext cx="12105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2000" b="1" dirty="0">
                <a:solidFill>
                  <a:schemeClr val="bg1"/>
                </a:solidFill>
              </a:rPr>
              <a:t>　　　　</a:t>
            </a:r>
          </a:p>
        </p:txBody>
      </p:sp>
    </p:spTree>
    <p:extLst>
      <p:ext uri="{BB962C8B-B14F-4D97-AF65-F5344CB8AC3E}">
        <p14:creationId xmlns:p14="http://schemas.microsoft.com/office/powerpoint/2010/main" val="1876957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16EAD0EA-13D3-444F-AC1B-A5E328FF67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D9C4371-9658-484F-BED2-8D606304BF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E3707FF-1787-4637-A0E5-EC918E3012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A5B8BA-FF6D-4770-A659-76AF5B05D68B}" type="datetimeFigureOut">
              <a:rPr kumimoji="1" lang="ja-JP" altLang="en-US" smtClean="0"/>
              <a:t>2021/10/4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D5114EE-6C1D-4F49-975A-FE04DB466A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DAFEF62-70D0-4A93-B673-4DFC915126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47C462-E7F1-46A6-9727-362E36E54BA6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D6E98774-CCCA-4E26-B838-EEB1B8B82399}"/>
              </a:ext>
            </a:extLst>
          </p:cNvPr>
          <p:cNvGrpSpPr/>
          <p:nvPr userDrawn="1"/>
        </p:nvGrpSpPr>
        <p:grpSpPr>
          <a:xfrm>
            <a:off x="0" y="6501088"/>
            <a:ext cx="12192000" cy="387031"/>
            <a:chOff x="0" y="6477492"/>
            <a:chExt cx="12192000" cy="387031"/>
          </a:xfrm>
        </p:grpSpPr>
        <p:sp>
          <p:nvSpPr>
            <p:cNvPr id="7" name="正方形/長方形 6">
              <a:extLst>
                <a:ext uri="{FF2B5EF4-FFF2-40B4-BE49-F238E27FC236}">
                  <a16:creationId xmlns:a16="http://schemas.microsoft.com/office/drawing/2014/main" id="{78142247-62EE-46BA-9BF2-44EA8C6E8393}"/>
                </a:ext>
              </a:extLst>
            </p:cNvPr>
            <p:cNvSpPr/>
            <p:nvPr userDrawn="1"/>
          </p:nvSpPr>
          <p:spPr>
            <a:xfrm>
              <a:off x="0" y="6477492"/>
              <a:ext cx="12192000" cy="360000"/>
            </a:xfrm>
            <a:prstGeom prst="rect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C4267D7E-7CEE-4F69-8D95-D93BBAF6CD3A}"/>
                </a:ext>
              </a:extLst>
            </p:cNvPr>
            <p:cNvSpPr txBox="1"/>
            <p:nvPr userDrawn="1"/>
          </p:nvSpPr>
          <p:spPr>
            <a:xfrm>
              <a:off x="53096" y="6495191"/>
              <a:ext cx="36045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800" b="1" i="0" kern="1200" dirty="0">
                  <a:solidFill>
                    <a:schemeClr val="bg1"/>
                  </a:solidFill>
                  <a:effectLst/>
                  <a:latin typeface="+mn-lt"/>
                  <a:ea typeface="+mn-ea"/>
                  <a:cs typeface="+mn-cs"/>
                </a:rPr>
                <a:t>第</a:t>
              </a:r>
              <a:r>
                <a:rPr kumimoji="1" lang="en-US" altLang="ja-JP" sz="1800" b="1" i="0" kern="1200" dirty="0">
                  <a:solidFill>
                    <a:schemeClr val="bg1"/>
                  </a:solidFill>
                  <a:effectLst/>
                  <a:latin typeface="+mn-lt"/>
                  <a:ea typeface="+mn-ea"/>
                  <a:cs typeface="+mn-cs"/>
                </a:rPr>
                <a:t>7</a:t>
              </a:r>
              <a:r>
                <a:rPr kumimoji="1" lang="ja-JP" altLang="en-US" sz="1800" b="1" i="0" kern="1200" dirty="0">
                  <a:solidFill>
                    <a:schemeClr val="bg1"/>
                  </a:solidFill>
                  <a:effectLst/>
                  <a:latin typeface="+mn-lt"/>
                  <a:ea typeface="+mn-ea"/>
                  <a:cs typeface="+mn-cs"/>
                </a:rPr>
                <a:t>回日本</a:t>
              </a:r>
              <a:r>
                <a:rPr kumimoji="1" lang="en-US" altLang="ja-JP" sz="1800" b="1" i="0" kern="1200" dirty="0">
                  <a:solidFill>
                    <a:schemeClr val="bg1"/>
                  </a:solidFill>
                  <a:effectLst/>
                  <a:latin typeface="+mn-lt"/>
                  <a:ea typeface="+mn-ea"/>
                  <a:cs typeface="+mn-cs"/>
                </a:rPr>
                <a:t>HTLV-1</a:t>
              </a:r>
              <a:r>
                <a:rPr kumimoji="1" lang="ja-JP" altLang="en-US" sz="1800" b="1" i="0" kern="1200" dirty="0">
                  <a:solidFill>
                    <a:schemeClr val="bg1"/>
                  </a:solidFill>
                  <a:effectLst/>
                  <a:latin typeface="+mn-lt"/>
                  <a:ea typeface="+mn-ea"/>
                  <a:cs typeface="+mn-cs"/>
                </a:rPr>
                <a:t>学会学術集会</a:t>
              </a:r>
              <a:endParaRPr kumimoji="1" lang="ja-JP" altLang="en-US" dirty="0">
                <a:solidFill>
                  <a:schemeClr val="bg1"/>
                </a:solidFill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7774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575AC41-2E99-4864-9B44-EE1F7B89B1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52819" y="0"/>
            <a:ext cx="9144000" cy="1894610"/>
          </a:xfrm>
        </p:spPr>
        <p:txBody>
          <a:bodyPr>
            <a:normAutofit/>
          </a:bodyPr>
          <a:lstStyle/>
          <a:p>
            <a:r>
              <a:rPr kumimoji="1" lang="ja-JP" altLang="en-US" sz="3600" b="1" dirty="0"/>
              <a:t>学術集会指定発表スライド</a:t>
            </a:r>
            <a:br>
              <a:rPr kumimoji="1" lang="en-US" altLang="ja-JP" sz="3600" b="1" dirty="0"/>
            </a:br>
            <a:r>
              <a:rPr kumimoji="1" lang="ja-JP" altLang="en-US" sz="3600" b="1" dirty="0"/>
              <a:t>設定のお願い</a:t>
            </a:r>
            <a:br>
              <a:rPr kumimoji="1" lang="en-US" altLang="ja-JP" sz="3600" b="1" dirty="0"/>
            </a:br>
            <a:r>
              <a:rPr lang="ja-JP" altLang="en-US" sz="2000" dirty="0"/>
              <a:t>（現地登壇、オンライン登壇者　共通）</a:t>
            </a:r>
            <a:br>
              <a:rPr lang="en-US" altLang="ja-JP" sz="2000" dirty="0"/>
            </a:br>
            <a:endParaRPr kumimoji="1" lang="ja-JP" altLang="en-US" sz="2000" dirty="0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37E4AAE-14FA-4D35-A3AE-75C57D190768}"/>
              </a:ext>
            </a:extLst>
          </p:cNvPr>
          <p:cNvSpPr/>
          <p:nvPr/>
        </p:nvSpPr>
        <p:spPr>
          <a:xfrm>
            <a:off x="1084519" y="1790219"/>
            <a:ext cx="10247923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/>
              <a:t>視聴者画面で、進行中セッションを明らかにするため、</a:t>
            </a:r>
            <a:endParaRPr lang="en-US" altLang="ja-JP" dirty="0"/>
          </a:p>
          <a:p>
            <a:r>
              <a:rPr lang="ja-JP" altLang="en-US" dirty="0"/>
              <a:t>学術集会専用のフッターを、発表スライドに貼り付け頂きたくお願いいたします。</a:t>
            </a:r>
            <a:endParaRPr lang="en-US" altLang="ja-JP" dirty="0"/>
          </a:p>
          <a:p>
            <a:br>
              <a:rPr lang="en-US" altLang="ja-JP" dirty="0"/>
            </a:br>
            <a:r>
              <a:rPr lang="ja-JP" altLang="en-US" dirty="0"/>
              <a:t>①総会専用のフッターの右下に「演題番号」と「氏名」を記載</a:t>
            </a:r>
            <a:endParaRPr lang="en-US" altLang="ja-JP" dirty="0"/>
          </a:p>
          <a:p>
            <a:r>
              <a:rPr lang="ja-JP" altLang="en-US" dirty="0"/>
              <a:t>　</a:t>
            </a:r>
            <a:r>
              <a:rPr lang="ja-JP" altLang="en-US" u="sng" dirty="0"/>
              <a:t>例：</a:t>
            </a:r>
            <a:r>
              <a:rPr lang="en-US" altLang="ja-JP" u="sng" dirty="0"/>
              <a:t>O-1_</a:t>
            </a:r>
            <a:r>
              <a:rPr lang="ja-JP" altLang="en-US" u="sng" dirty="0"/>
              <a:t>山田太郎</a:t>
            </a:r>
          </a:p>
          <a:p>
            <a:r>
              <a:rPr lang="ja-JP" altLang="en-US" dirty="0"/>
              <a:t>　　　</a:t>
            </a:r>
            <a:r>
              <a:rPr lang="en-US" altLang="ja-JP" u="sng" dirty="0"/>
              <a:t>P-1_</a:t>
            </a:r>
            <a:r>
              <a:rPr lang="ja-JP" altLang="en-US" u="sng" dirty="0"/>
              <a:t>鈴木花子</a:t>
            </a:r>
          </a:p>
          <a:p>
            <a:endParaRPr lang="en-US" altLang="ja-JP" u="sng" dirty="0"/>
          </a:p>
          <a:p>
            <a:r>
              <a:rPr lang="ja-JP" altLang="en-US" dirty="0"/>
              <a:t>②</a:t>
            </a:r>
            <a:r>
              <a:rPr lang="ja-JP" altLang="en-US" b="1" dirty="0">
                <a:solidFill>
                  <a:srgbClr val="FF0000"/>
                </a:solidFill>
              </a:rPr>
              <a:t>発表スライドの全ページ</a:t>
            </a:r>
            <a:r>
              <a:rPr lang="ja-JP" altLang="en-US" dirty="0"/>
              <a:t>のフッターとして設定</a:t>
            </a:r>
            <a:endParaRPr lang="en-US" altLang="ja-JP" dirty="0"/>
          </a:p>
          <a:p>
            <a:r>
              <a:rPr lang="ja-JP" altLang="en-US" dirty="0"/>
              <a:t>　</a:t>
            </a:r>
            <a:r>
              <a:rPr lang="en-US" altLang="ja-JP" dirty="0"/>
              <a:t>※</a:t>
            </a:r>
            <a:r>
              <a:rPr lang="ja-JP" altLang="en-US" dirty="0"/>
              <a:t>本</a:t>
            </a:r>
            <a:r>
              <a:rPr lang="en-US" altLang="ja-JP" dirty="0"/>
              <a:t>PPT</a:t>
            </a:r>
            <a:r>
              <a:rPr lang="ja-JP" altLang="en-US" dirty="0"/>
              <a:t>データをベースに作成いただくか、</a:t>
            </a:r>
            <a:endParaRPr lang="en-US" altLang="ja-JP" dirty="0"/>
          </a:p>
          <a:p>
            <a:r>
              <a:rPr lang="ja-JP" altLang="en-US" dirty="0"/>
              <a:t>　　すでに、スライドを作成済の場合は、以下のいずれかで編集をお願いいたします。</a:t>
            </a:r>
            <a:endParaRPr lang="en-US" altLang="ja-JP" dirty="0"/>
          </a:p>
          <a:p>
            <a:r>
              <a:rPr lang="ja-JP" altLang="en-US" dirty="0"/>
              <a:t>　　・スライドマスター（表示＞スライドマスターから選択）で画像を貼り付けし設定</a:t>
            </a:r>
            <a:endParaRPr lang="en-US" altLang="ja-JP" dirty="0"/>
          </a:p>
          <a:p>
            <a:r>
              <a:rPr lang="ja-JP" altLang="en-US" dirty="0"/>
              <a:t>　　・スライド本文へ貼り付け</a:t>
            </a:r>
            <a:endParaRPr lang="en-US" altLang="ja-JP" dirty="0"/>
          </a:p>
          <a:p>
            <a:endParaRPr lang="en-US" altLang="ja-JP" dirty="0"/>
          </a:p>
          <a:p>
            <a:r>
              <a:rPr lang="ja-JP" altLang="en-US" dirty="0"/>
              <a:t>お手数ではございますが、必ず、すべてのスライドに挿入頂きますよう、</a:t>
            </a:r>
            <a:endParaRPr lang="en-US" altLang="ja-JP" dirty="0"/>
          </a:p>
          <a:p>
            <a:r>
              <a:rPr lang="ja-JP" altLang="en-US" dirty="0"/>
              <a:t>ご協力の程何卒よろしくお願い申し上げます。</a:t>
            </a:r>
            <a:endParaRPr lang="en-US" altLang="ja-JP" dirty="0"/>
          </a:p>
          <a:p>
            <a:pPr algn="r"/>
            <a:r>
              <a:rPr lang="zh-CN" altLang="en-US" dirty="0"/>
              <a:t>第</a:t>
            </a:r>
            <a:r>
              <a:rPr lang="en-US" altLang="zh-CN" dirty="0"/>
              <a:t>7</a:t>
            </a:r>
            <a:r>
              <a:rPr lang="zh-CN" altLang="en-US" dirty="0"/>
              <a:t>回日本</a:t>
            </a:r>
            <a:r>
              <a:rPr lang="en-US" altLang="zh-CN" dirty="0"/>
              <a:t>HTLV-1</a:t>
            </a:r>
            <a:r>
              <a:rPr lang="zh-CN" altLang="en-US" dirty="0"/>
              <a:t>学会学術集会　運営事務局</a:t>
            </a:r>
            <a:endParaRPr lang="en-US" altLang="ja-JP" dirty="0"/>
          </a:p>
        </p:txBody>
      </p: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F855455E-0DC4-49A7-8B3B-FA876BFDE4D0}"/>
              </a:ext>
            </a:extLst>
          </p:cNvPr>
          <p:cNvGrpSpPr/>
          <p:nvPr/>
        </p:nvGrpSpPr>
        <p:grpSpPr>
          <a:xfrm>
            <a:off x="0" y="6470969"/>
            <a:ext cx="12192000" cy="387031"/>
            <a:chOff x="0" y="6477492"/>
            <a:chExt cx="12192000" cy="387031"/>
          </a:xfrm>
        </p:grpSpPr>
        <p:sp>
          <p:nvSpPr>
            <p:cNvPr id="21" name="正方形/長方形 20">
              <a:extLst>
                <a:ext uri="{FF2B5EF4-FFF2-40B4-BE49-F238E27FC236}">
                  <a16:creationId xmlns:a16="http://schemas.microsoft.com/office/drawing/2014/main" id="{595DA40E-414B-4FA9-9B32-A288C108EAC3}"/>
                </a:ext>
              </a:extLst>
            </p:cNvPr>
            <p:cNvSpPr/>
            <p:nvPr userDrawn="1"/>
          </p:nvSpPr>
          <p:spPr>
            <a:xfrm>
              <a:off x="0" y="6477492"/>
              <a:ext cx="12192000" cy="360000"/>
            </a:xfrm>
            <a:prstGeom prst="rect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2" name="テキスト ボックス 21">
              <a:extLst>
                <a:ext uri="{FF2B5EF4-FFF2-40B4-BE49-F238E27FC236}">
                  <a16:creationId xmlns:a16="http://schemas.microsoft.com/office/drawing/2014/main" id="{8E21DFC1-0DAE-4AE8-84F8-2BB84DD309F1}"/>
                </a:ext>
              </a:extLst>
            </p:cNvPr>
            <p:cNvSpPr txBox="1"/>
            <p:nvPr userDrawn="1"/>
          </p:nvSpPr>
          <p:spPr>
            <a:xfrm>
              <a:off x="53096" y="6495191"/>
              <a:ext cx="36045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800" b="1" i="0" kern="1200" dirty="0">
                  <a:solidFill>
                    <a:schemeClr val="bg1"/>
                  </a:solidFill>
                  <a:effectLst/>
                  <a:latin typeface="+mn-lt"/>
                  <a:ea typeface="+mn-ea"/>
                  <a:cs typeface="+mn-cs"/>
                </a:rPr>
                <a:t>第</a:t>
              </a:r>
              <a:r>
                <a:rPr kumimoji="1" lang="en-US" altLang="ja-JP" sz="1800" b="1" i="0" kern="1200" dirty="0">
                  <a:solidFill>
                    <a:schemeClr val="bg1"/>
                  </a:solidFill>
                  <a:effectLst/>
                  <a:latin typeface="+mn-lt"/>
                  <a:ea typeface="+mn-ea"/>
                  <a:cs typeface="+mn-cs"/>
                </a:rPr>
                <a:t>7</a:t>
              </a:r>
              <a:r>
                <a:rPr kumimoji="1" lang="ja-JP" altLang="en-US" sz="1800" b="1" i="0" kern="1200" dirty="0">
                  <a:solidFill>
                    <a:schemeClr val="bg1"/>
                  </a:solidFill>
                  <a:effectLst/>
                  <a:latin typeface="+mn-lt"/>
                  <a:ea typeface="+mn-ea"/>
                  <a:cs typeface="+mn-cs"/>
                </a:rPr>
                <a:t>回日本</a:t>
              </a:r>
              <a:r>
                <a:rPr kumimoji="1" lang="en-US" altLang="ja-JP" sz="1800" b="1" i="0" kern="1200" dirty="0">
                  <a:solidFill>
                    <a:schemeClr val="bg1"/>
                  </a:solidFill>
                  <a:effectLst/>
                  <a:latin typeface="+mn-lt"/>
                  <a:ea typeface="+mn-ea"/>
                  <a:cs typeface="+mn-cs"/>
                </a:rPr>
                <a:t>HTLV-1</a:t>
              </a:r>
              <a:r>
                <a:rPr kumimoji="1" lang="ja-JP" altLang="en-US" sz="1800" b="1" i="0" kern="1200" dirty="0">
                  <a:solidFill>
                    <a:schemeClr val="bg1"/>
                  </a:solidFill>
                  <a:effectLst/>
                  <a:latin typeface="+mn-lt"/>
                  <a:ea typeface="+mn-ea"/>
                  <a:cs typeface="+mn-cs"/>
                </a:rPr>
                <a:t>学会学術集会</a:t>
              </a:r>
              <a:endParaRPr kumimoji="1" lang="ja-JP" altLang="en-US" dirty="0">
                <a:solidFill>
                  <a:schemeClr val="bg1"/>
                </a:solidFill>
                <a:latin typeface="+mn-lt"/>
              </a:endParaRPr>
            </a:p>
          </p:txBody>
        </p:sp>
      </p:grp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52C2CD27-D4E4-445F-BC66-27FA08D61D4A}"/>
              </a:ext>
            </a:extLst>
          </p:cNvPr>
          <p:cNvSpPr txBox="1"/>
          <p:nvPr/>
        </p:nvSpPr>
        <p:spPr>
          <a:xfrm>
            <a:off x="10341569" y="6476830"/>
            <a:ext cx="1820936" cy="3811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800" b="1" i="0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O-1</a:t>
            </a:r>
            <a:r>
              <a:rPr kumimoji="1" lang="ja-JP" altLang="en-US" sz="1800" b="1" i="0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　熊本 太郎</a:t>
            </a:r>
            <a:endParaRPr kumimoji="1" lang="ja-JP" altLang="en-US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126673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35D483B0-E87C-4F51-BC88-2A1D65F253FC}"/>
              </a:ext>
            </a:extLst>
          </p:cNvPr>
          <p:cNvSpPr/>
          <p:nvPr/>
        </p:nvSpPr>
        <p:spPr>
          <a:xfrm>
            <a:off x="8760730" y="122057"/>
            <a:ext cx="3350975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サンプル</a:t>
            </a:r>
          </a:p>
        </p:txBody>
      </p:sp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E807C9B4-8809-4EDF-8DE9-58FC2F2D24D0}"/>
              </a:ext>
            </a:extLst>
          </p:cNvPr>
          <p:cNvGrpSpPr/>
          <p:nvPr/>
        </p:nvGrpSpPr>
        <p:grpSpPr>
          <a:xfrm>
            <a:off x="0" y="6483973"/>
            <a:ext cx="12192000" cy="387031"/>
            <a:chOff x="0" y="6477492"/>
            <a:chExt cx="12192000" cy="387031"/>
          </a:xfrm>
        </p:grpSpPr>
        <p:sp>
          <p:nvSpPr>
            <p:cNvPr id="12" name="正方形/長方形 11">
              <a:extLst>
                <a:ext uri="{FF2B5EF4-FFF2-40B4-BE49-F238E27FC236}">
                  <a16:creationId xmlns:a16="http://schemas.microsoft.com/office/drawing/2014/main" id="{10BDAD10-920E-41E3-9755-BAA3D0C005D1}"/>
                </a:ext>
              </a:extLst>
            </p:cNvPr>
            <p:cNvSpPr/>
            <p:nvPr userDrawn="1"/>
          </p:nvSpPr>
          <p:spPr>
            <a:xfrm>
              <a:off x="0" y="6477492"/>
              <a:ext cx="12192000" cy="360000"/>
            </a:xfrm>
            <a:prstGeom prst="rect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E3726840-61AF-4949-8B54-039EF1410B9D}"/>
                </a:ext>
              </a:extLst>
            </p:cNvPr>
            <p:cNvSpPr txBox="1"/>
            <p:nvPr userDrawn="1"/>
          </p:nvSpPr>
          <p:spPr>
            <a:xfrm>
              <a:off x="53096" y="6495191"/>
              <a:ext cx="36045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800" b="1" i="0" kern="1200" dirty="0">
                  <a:solidFill>
                    <a:schemeClr val="bg1"/>
                  </a:solidFill>
                  <a:effectLst/>
                  <a:latin typeface="+mn-lt"/>
                  <a:ea typeface="+mn-ea"/>
                  <a:cs typeface="+mn-cs"/>
                </a:rPr>
                <a:t>第</a:t>
              </a:r>
              <a:r>
                <a:rPr kumimoji="1" lang="en-US" altLang="ja-JP" sz="1800" b="1" i="0" kern="1200" dirty="0">
                  <a:solidFill>
                    <a:schemeClr val="bg1"/>
                  </a:solidFill>
                  <a:effectLst/>
                  <a:latin typeface="+mn-lt"/>
                  <a:ea typeface="+mn-ea"/>
                  <a:cs typeface="+mn-cs"/>
                </a:rPr>
                <a:t>7</a:t>
              </a:r>
              <a:r>
                <a:rPr kumimoji="1" lang="ja-JP" altLang="en-US" sz="1800" b="1" i="0" kern="1200" dirty="0">
                  <a:solidFill>
                    <a:schemeClr val="bg1"/>
                  </a:solidFill>
                  <a:effectLst/>
                  <a:latin typeface="+mn-lt"/>
                  <a:ea typeface="+mn-ea"/>
                  <a:cs typeface="+mn-cs"/>
                </a:rPr>
                <a:t>回日本</a:t>
              </a:r>
              <a:r>
                <a:rPr kumimoji="1" lang="en-US" altLang="ja-JP" sz="1800" b="1" i="0" kern="1200" dirty="0">
                  <a:solidFill>
                    <a:schemeClr val="bg1"/>
                  </a:solidFill>
                  <a:effectLst/>
                  <a:latin typeface="+mn-lt"/>
                  <a:ea typeface="+mn-ea"/>
                  <a:cs typeface="+mn-cs"/>
                </a:rPr>
                <a:t>HTLV-1</a:t>
              </a:r>
              <a:r>
                <a:rPr kumimoji="1" lang="ja-JP" altLang="en-US" sz="1800" b="1" i="0" kern="1200" dirty="0">
                  <a:solidFill>
                    <a:schemeClr val="bg1"/>
                  </a:solidFill>
                  <a:effectLst/>
                  <a:latin typeface="+mn-lt"/>
                  <a:ea typeface="+mn-ea"/>
                  <a:cs typeface="+mn-cs"/>
                </a:rPr>
                <a:t>学会学術集会</a:t>
              </a:r>
              <a:endParaRPr kumimoji="1" lang="ja-JP" altLang="en-US" dirty="0">
                <a:solidFill>
                  <a:schemeClr val="bg1"/>
                </a:solidFill>
                <a:latin typeface="+mn-lt"/>
              </a:endParaRPr>
            </a:p>
          </p:txBody>
        </p:sp>
      </p:grp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FCDFF825-E55E-4B32-A60F-3D3D495D7767}"/>
              </a:ext>
            </a:extLst>
          </p:cNvPr>
          <p:cNvSpPr txBox="1"/>
          <p:nvPr/>
        </p:nvSpPr>
        <p:spPr>
          <a:xfrm>
            <a:off x="10341569" y="6476830"/>
            <a:ext cx="1820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800" b="1" i="0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O-1</a:t>
            </a:r>
            <a:r>
              <a:rPr kumimoji="1" lang="ja-JP" altLang="en-US" sz="1800" b="1" i="0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　●● ●●</a:t>
            </a:r>
            <a:endParaRPr kumimoji="1" lang="ja-JP" altLang="en-US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325784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266</TotalTime>
  <Words>201</Words>
  <Application>Microsoft Office PowerPoint</Application>
  <PresentationFormat>ワイド画面</PresentationFormat>
  <Paragraphs>21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学術集会指定発表スライド 設定のお願い （現地登壇、オンライン登壇者　共通） 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弘一 片岡</dc:creator>
  <cp:lastModifiedBy>藤田　真美（JCD）</cp:lastModifiedBy>
  <cp:revision>25</cp:revision>
  <dcterms:created xsi:type="dcterms:W3CDTF">2021-08-11T10:25:14Z</dcterms:created>
  <dcterms:modified xsi:type="dcterms:W3CDTF">2021-10-04T01:21:30Z</dcterms:modified>
</cp:coreProperties>
</file>