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40" autoAdjust="0"/>
    <p:restoredTop sz="96064"/>
  </p:normalViewPr>
  <p:slideViewPr>
    <p:cSldViewPr snapToGrid="0" snapToObjects="1">
      <p:cViewPr varScale="1">
        <p:scale>
          <a:sx n="78" d="100"/>
          <a:sy n="78" d="100"/>
        </p:scale>
        <p:origin x="108" y="8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957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73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864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095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530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42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0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03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541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033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72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6F264-AB4B-4342-97B7-6C4C2A82FD9E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7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TLV-1&#23398;&#34899;&#38598;&#20250;&#28436;&#38988;&#30331;&#37682;&#20107;&#21209;&#23616;htlv-pro@mos-jp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>
            <a:cxnSpLocks/>
          </p:cNvCxnSpPr>
          <p:nvPr/>
        </p:nvCxnSpPr>
        <p:spPr>
          <a:xfrm>
            <a:off x="0" y="1214106"/>
            <a:ext cx="1219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3636866" y="132522"/>
            <a:ext cx="4929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/>
              <a:t>演題名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33666" y="686544"/>
            <a:ext cx="4929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発表者指名　</a:t>
            </a:r>
            <a:r>
              <a:rPr lang="en-US" altLang="ja-JP" sz="2400" dirty="0"/>
              <a:t>(</a:t>
            </a:r>
            <a:r>
              <a:rPr lang="ja-JP" altLang="en-US" sz="2400" dirty="0"/>
              <a:t>所属機関名</a:t>
            </a:r>
            <a:r>
              <a:rPr lang="en-US" altLang="ja-JP" sz="2400" dirty="0"/>
              <a:t>)</a:t>
            </a:r>
            <a:endParaRPr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709548" y="150302"/>
            <a:ext cx="1053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b="1" dirty="0"/>
              <a:t>P-x</a:t>
            </a:r>
            <a:endParaRPr lang="ja-JP" altLang="en-US" sz="4800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394889" y="1403109"/>
            <a:ext cx="9649358" cy="5023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演題のハイライトを図表を含めて作成してください。</a:t>
            </a:r>
            <a:endParaRPr lang="en-US" altLang="ja-JP" sz="2400" dirty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配色や全体のレイアウトは変更可能です。</a:t>
            </a:r>
            <a:endParaRPr lang="en-US" altLang="ja-JP" sz="2400" dirty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右上部に演題番号をご記載ください。</a:t>
            </a:r>
            <a:endParaRPr lang="en-US" altLang="ja-JP" sz="2400" dirty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ja-JP" sz="2400" dirty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作成後は</a:t>
            </a:r>
            <a:r>
              <a:rPr lang="en-US" altLang="ja-JP" sz="2400" u="sng" dirty="0">
                <a:solidFill>
                  <a:schemeClr val="bg1">
                    <a:lumMod val="65000"/>
                  </a:schemeClr>
                </a:solidFill>
              </a:rPr>
              <a:t>PDF</a:t>
            </a:r>
            <a:r>
              <a:rPr lang="ja-JP" altLang="en-US" sz="2400" u="sng" dirty="0">
                <a:solidFill>
                  <a:schemeClr val="bg1">
                    <a:lumMod val="65000"/>
                  </a:schemeClr>
                </a:solidFill>
              </a:rPr>
              <a:t>ファイルに変換して</a:t>
            </a:r>
            <a:endParaRPr lang="en-US" altLang="ja-JP" sz="2400" u="sng" dirty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ja-JP" sz="2400" dirty="0">
                <a:solidFill>
                  <a:schemeClr val="bg1">
                    <a:lumMod val="65000"/>
                  </a:schemeClr>
                </a:solidFill>
              </a:rPr>
              <a:t>HTLV-1</a:t>
            </a: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学術集会演題登録事務局</a:t>
            </a:r>
            <a:endParaRPr lang="en-US" altLang="ja-JP" sz="2400" dirty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ja-JP" sz="2400" dirty="0">
                <a:solidFill>
                  <a:schemeClr val="bg1">
                    <a:lumMod val="65000"/>
                  </a:schemeClr>
                </a:solidFill>
                <a:hlinkClick r:id="rId2"/>
              </a:rPr>
              <a:t>htlv-pro@mos-jp.com</a:t>
            </a:r>
            <a:endParaRPr lang="en-US" altLang="ja-JP" sz="2400" dirty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へ ご提出下さい。</a:t>
            </a:r>
            <a:endParaRPr lang="en-US" altLang="ja-JP" sz="2400" dirty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ja-JP" sz="2400" dirty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提出締切</a:t>
            </a:r>
            <a:r>
              <a:rPr lang="en-US" altLang="ja-JP" sz="2400" dirty="0">
                <a:solidFill>
                  <a:schemeClr val="bg1">
                    <a:lumMod val="65000"/>
                  </a:schemeClr>
                </a:solidFill>
              </a:rPr>
              <a:t> : </a:t>
            </a:r>
            <a:r>
              <a:rPr lang="en-US" altLang="zh-TW" sz="2400" dirty="0">
                <a:solidFill>
                  <a:schemeClr val="bg1">
                    <a:lumMod val="65000"/>
                  </a:schemeClr>
                </a:solidFill>
              </a:rPr>
              <a:t>8</a:t>
            </a:r>
            <a:r>
              <a:rPr lang="zh-TW" altLang="en-US" sz="2400" dirty="0">
                <a:solidFill>
                  <a:schemeClr val="bg1">
                    <a:lumMod val="65000"/>
                  </a:schemeClr>
                </a:solidFill>
              </a:rPr>
              <a:t>月</a:t>
            </a:r>
            <a:r>
              <a:rPr lang="en-US" altLang="zh-TW" sz="2400" dirty="0">
                <a:solidFill>
                  <a:schemeClr val="bg1">
                    <a:lumMod val="65000"/>
                  </a:schemeClr>
                </a:solidFill>
              </a:rPr>
              <a:t>14</a:t>
            </a:r>
            <a:r>
              <a:rPr lang="zh-TW" altLang="en-US" sz="2400" dirty="0">
                <a:solidFill>
                  <a:schemeClr val="bg1">
                    <a:lumMod val="65000"/>
                  </a:schemeClr>
                </a:solidFill>
              </a:rPr>
              <a:t>日（</a:t>
            </a: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水</a:t>
            </a:r>
            <a:r>
              <a:rPr lang="zh-TW" altLang="en-US" sz="2400" dirty="0">
                <a:solidFill>
                  <a:schemeClr val="bg1">
                    <a:lumMod val="65000"/>
                  </a:schemeClr>
                </a:solidFill>
              </a:rPr>
              <a:t>）</a:t>
            </a:r>
            <a:r>
              <a:rPr lang="en-US" altLang="ja-JP" sz="2400" dirty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11427294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68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新細明體</vt:lpstr>
      <vt:lpstr>游ゴシック</vt:lpstr>
      <vt:lpstr>游ゴシック Light</vt:lpstr>
      <vt:lpstr>Arial</vt:lpstr>
      <vt:lpstr>Calibri</vt:lpstr>
      <vt:lpstr>Calibri Light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山岸誠</dc:creator>
  <cp:lastModifiedBy>菜有子（JCD） 阿部</cp:lastModifiedBy>
  <cp:revision>6</cp:revision>
  <dcterms:created xsi:type="dcterms:W3CDTF">2016-07-19T08:00:18Z</dcterms:created>
  <dcterms:modified xsi:type="dcterms:W3CDTF">2019-06-20T07:21:37Z</dcterms:modified>
</cp:coreProperties>
</file>