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807"/>
    <p:restoredTop sz="96064"/>
  </p:normalViewPr>
  <p:slideViewPr>
    <p:cSldViewPr snapToGrid="0" snapToObjects="1">
      <p:cViewPr varScale="1">
        <p:scale>
          <a:sx n="81" d="100"/>
          <a:sy n="81" d="100"/>
        </p:scale>
        <p:origin x="96" y="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45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55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96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20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779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95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7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7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18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04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43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6F264-AB4B-4342-97B7-6C4C2A82FD9E}" type="datetimeFigureOut">
              <a:rPr kumimoji="1" lang="ja-JP" altLang="en-US" smtClean="0"/>
              <a:t>2018/7/26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12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tlv-pro@mos-jp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683568" y="1214106"/>
            <a:ext cx="79346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2112865" y="132522"/>
            <a:ext cx="4929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/>
              <a:t>演題名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09665" y="686543"/>
            <a:ext cx="4929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発表者</a:t>
            </a:r>
            <a:r>
              <a:rPr lang="ja-JP" altLang="en-US" sz="2400" dirty="0"/>
              <a:t>指名　</a:t>
            </a:r>
            <a:r>
              <a:rPr lang="en-US" altLang="ja-JP" sz="2400" dirty="0"/>
              <a:t>(</a:t>
            </a:r>
            <a:r>
              <a:rPr lang="ja-JP" altLang="en-US" sz="2400" dirty="0"/>
              <a:t>所属機関名</a:t>
            </a:r>
            <a:r>
              <a:rPr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838660" y="125896"/>
            <a:ext cx="105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b="1"/>
              <a:t>P-x</a:t>
            </a:r>
            <a:endParaRPr kumimoji="1" lang="ja-JP" altLang="en-US" sz="48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9428" y="1207748"/>
            <a:ext cx="810189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kumimoji="1"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>
                <a:solidFill>
                  <a:schemeClr val="bg1">
                    <a:lumMod val="65000"/>
                  </a:schemeClr>
                </a:solidFill>
              </a:rPr>
              <a:t>演題のハイライトを図表を含めて作成してください。</a:t>
            </a:r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>
                <a:solidFill>
                  <a:schemeClr val="bg1">
                    <a:lumMod val="65000"/>
                  </a:schemeClr>
                </a:solidFill>
              </a:rPr>
              <a:t>配色や全体のレイアウトは変更可能です。</a:t>
            </a:r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>
                <a:solidFill>
                  <a:schemeClr val="bg1">
                    <a:lumMod val="65000"/>
                  </a:schemeClr>
                </a:solidFill>
              </a:rPr>
              <a:t>右上部に演題番号をご記載ください</a:t>
            </a:r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>
                <a:solidFill>
                  <a:schemeClr val="bg1">
                    <a:lumMod val="65000"/>
                  </a:schemeClr>
                </a:solidFill>
              </a:rPr>
              <a:t>作成後は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</a:rPr>
              <a:t>PDF</a:t>
            </a:r>
            <a:r>
              <a:rPr lang="ja-JP" altLang="en-US" sz="2800" dirty="0">
                <a:solidFill>
                  <a:schemeClr val="bg1">
                    <a:lumMod val="65000"/>
                  </a:schemeClr>
                </a:solidFill>
              </a:rPr>
              <a:t>ファイルに変換して</a:t>
            </a:r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</a:rPr>
              <a:t>HTLV-1</a:t>
            </a:r>
            <a:r>
              <a:rPr lang="ja-JP" altLang="en-US" sz="2800" dirty="0">
                <a:solidFill>
                  <a:schemeClr val="bg1">
                    <a:lumMod val="65000"/>
                  </a:schemeClr>
                </a:solidFill>
              </a:rPr>
              <a:t>学術集会演題登録事務局</a:t>
            </a:r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hlinkClick r:id="rId2"/>
              </a:rPr>
              <a:t>htlv-pro@mos-jp.com</a:t>
            </a:r>
            <a:r>
              <a:rPr lang="ja-JP" altLang="en-US" sz="2800" dirty="0" err="1">
                <a:solidFill>
                  <a:schemeClr val="bg1">
                    <a:lumMod val="65000"/>
                  </a:schemeClr>
                </a:solidFill>
              </a:rPr>
              <a:t>へご提</a:t>
            </a:r>
            <a:r>
              <a:rPr lang="ja-JP" altLang="en-US" sz="2800" dirty="0">
                <a:solidFill>
                  <a:schemeClr val="bg1">
                    <a:lumMod val="65000"/>
                  </a:schemeClr>
                </a:solidFill>
              </a:rPr>
              <a:t>出下さい。</a:t>
            </a:r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ja-JP" altLang="en-US" sz="2800" dirty="0">
                <a:solidFill>
                  <a:schemeClr val="bg1">
                    <a:lumMod val="65000"/>
                  </a:schemeClr>
                </a:solidFill>
              </a:rPr>
              <a:t>提出締切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</a:rPr>
              <a:t> : </a:t>
            </a:r>
            <a:r>
              <a:rPr lang="en-US" altLang="zh-TW" sz="2800" dirty="0">
                <a:solidFill>
                  <a:schemeClr val="bg1">
                    <a:lumMod val="65000"/>
                  </a:schemeClr>
                </a:solidFill>
              </a:rPr>
              <a:t>8</a:t>
            </a:r>
            <a:r>
              <a:rPr lang="zh-TW" altLang="en-US" sz="2800" dirty="0">
                <a:solidFill>
                  <a:schemeClr val="bg1">
                    <a:lumMod val="65000"/>
                  </a:schemeClr>
                </a:solidFill>
              </a:rPr>
              <a:t>月</a:t>
            </a:r>
            <a:r>
              <a:rPr lang="en-US" altLang="zh-TW" sz="2800" dirty="0">
                <a:solidFill>
                  <a:schemeClr val="bg1">
                    <a:lumMod val="65000"/>
                  </a:schemeClr>
                </a:solidFill>
              </a:rPr>
              <a:t>22</a:t>
            </a:r>
            <a:r>
              <a:rPr lang="zh-TW" altLang="en-US" sz="2800" dirty="0">
                <a:solidFill>
                  <a:schemeClr val="bg1">
                    <a:lumMod val="65000"/>
                  </a:schemeClr>
                </a:solidFill>
              </a:rPr>
              <a:t>日（</a:t>
            </a:r>
            <a:r>
              <a:rPr lang="ja-JP" altLang="en-US" sz="2800" dirty="0">
                <a:solidFill>
                  <a:schemeClr val="bg1">
                    <a:lumMod val="65000"/>
                  </a:schemeClr>
                </a:solidFill>
              </a:rPr>
              <a:t>水</a:t>
            </a:r>
            <a:r>
              <a:rPr lang="zh-TW" altLang="en-US" sz="2800" dirty="0">
                <a:solidFill>
                  <a:schemeClr val="bg1">
                    <a:lumMod val="65000"/>
                  </a:schemeClr>
                </a:solidFill>
              </a:rPr>
              <a:t>）</a:t>
            </a:r>
            <a:r>
              <a:rPr lang="en-US" altLang="zh-TW" sz="2800" dirty="0">
                <a:solidFill>
                  <a:schemeClr val="bg1">
                    <a:lumMod val="65000"/>
                  </a:schemeClr>
                </a:solidFill>
              </a:rPr>
              <a:t>17</a:t>
            </a:r>
            <a:r>
              <a:rPr lang="zh-TW" altLang="en-US" sz="2800" dirty="0">
                <a:solidFill>
                  <a:schemeClr val="bg1">
                    <a:lumMod val="65000"/>
                  </a:schemeClr>
                </a:solidFill>
              </a:rPr>
              <a:t>時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ja-JP" altLang="en-US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427294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70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新細明體</vt:lpstr>
      <vt:lpstr>Arial</vt:lpstr>
      <vt:lpstr>Calibri</vt:lpstr>
      <vt:lpstr>Calibri Light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山岸誠</dc:creator>
  <cp:lastModifiedBy>菜有子（JCD） 阿部</cp:lastModifiedBy>
  <cp:revision>5</cp:revision>
  <dcterms:created xsi:type="dcterms:W3CDTF">2016-07-19T08:00:18Z</dcterms:created>
  <dcterms:modified xsi:type="dcterms:W3CDTF">2018-07-26T08:18:49Z</dcterms:modified>
</cp:coreProperties>
</file>