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7053263" cy="10180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8" y="1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B024031-6700-4F8B-B664-5A54F6FD21E4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2C850FB-F896-49FF-BE02-370796B2CC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6750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86EB35B-4A55-43E4-8D48-F1F8F0D3B7DE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3075" y="1273175"/>
            <a:ext cx="6107113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15" tIns="47457" rIns="94915" bIns="4745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4828" y="4899483"/>
            <a:ext cx="5643608" cy="4008370"/>
          </a:xfrm>
          <a:prstGeom prst="rect">
            <a:avLst/>
          </a:prstGeom>
        </p:spPr>
        <p:txBody>
          <a:bodyPr vert="horz" lIns="94915" tIns="47457" rIns="94915" bIns="4745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CBCB825-4A7F-4D2D-A3B8-7F0F78A3F5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6423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EE99C6-36E5-477F-A648-C584A06A5D97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75666-4E67-45D9-8DBB-917E62DCFB3C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A7BBC-A44A-4EBF-95EE-3DD9EA66F9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9F064-6F1C-416C-A926-E5CB2B317C72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E12BB-2BC1-474C-8A73-F47653F455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3424B-DCD4-4A31-A963-92D18AD4D0E9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2BD76-9545-40CC-861F-6A8F8CAABDC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6859A-6414-4F4F-980F-B2ED60C8B3AE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8C39C-1D90-4EE0-9EE4-0B440D8944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FDB4D-1B83-4CF4-8C74-DC24194041C9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75B65-0CE0-40FC-8D1C-CFF5E47E75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4E214-3F52-4096-96A5-293261105AFF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85E61-A6B0-4569-9592-E37F29E8A91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6AED5-6509-4AB0-B18B-989EED4790CA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B77A7-9FDE-4C1A-8ED3-654E06BA5BF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404F7-0A03-43FC-A8FD-EBF330248C5F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5A17B-1A02-49BA-9244-F67FBA246C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31F01-8BC7-4C70-AFE7-4F95E2D063B8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AE465-8CCD-4103-B9F4-3C1DAB7189E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B1AE1-4970-497D-9D10-C6E41FA58CA7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582A9-5E4E-49BD-A41C-40428C2A7A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04DCF-22DE-4EDB-8266-C78FDEBCD508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638BD-469F-4DD2-A640-C70EED5937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715C8D-ED1B-431D-B93E-4FC5C57BBCDC}" type="datetimeFigureOut">
              <a:rPr lang="ja-JP" altLang="en-US"/>
              <a:pPr>
                <a:defRPr/>
              </a:pPr>
              <a:t>2024/8/22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BF64165-AD55-4064-8468-9716BFCF49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388" y="2770188"/>
            <a:ext cx="10514012" cy="3560762"/>
          </a:xfrm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503363" y="963613"/>
            <a:ext cx="9428162" cy="1674812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第</a:t>
            </a:r>
            <a:r>
              <a:rPr lang="en-US" altLang="ja-JP" sz="3600" b="1">
                <a:solidFill>
                  <a:schemeClr val="bg1"/>
                </a:solidFill>
                <a:latin typeface="Arial" charset="0"/>
              </a:rPr>
              <a:t>29</a:t>
            </a:r>
            <a:r>
              <a:rPr lang="ja-JP" altLang="en-US" sz="3600" b="1">
                <a:solidFill>
                  <a:schemeClr val="bg1"/>
                </a:solidFill>
                <a:latin typeface="Arial" charset="0"/>
              </a:rPr>
              <a:t>回</a:t>
            </a: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日本病院総合診療医学会学術総会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ＣＯ Ｉ 開示あり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</a:rPr>
            </a:br>
            <a:r>
              <a:rPr lang="ja-JP" altLang="en-US" sz="2000" b="1" dirty="0">
                <a:solidFill>
                  <a:srgbClr val="FFFF1F"/>
                </a:solidFill>
              </a:rPr>
              <a:t>発表者名：　◎福岡史郎　（◎代表者）、東京一郎、京都次郎、大阪三郎</a:t>
            </a:r>
            <a:endParaRPr lang="en-US" altLang="ja-JP" sz="2000" b="1" dirty="0">
              <a:solidFill>
                <a:srgbClr val="FFFF1F"/>
              </a:solidFill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355600" y="0"/>
            <a:ext cx="82931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br>
              <a:rPr lang="en-US" altLang="ja-JP" sz="2400" b="1" dirty="0"/>
            </a:br>
            <a:r>
              <a:rPr lang="ja-JP" altLang="en-US" sz="2400" b="1" dirty="0"/>
              <a:t>口頭発表時、申告すべき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状態（過去</a:t>
            </a:r>
            <a:r>
              <a:rPr lang="en-US" altLang="ja-JP" sz="2400" b="1" dirty="0"/>
              <a:t>3</a:t>
            </a:r>
            <a:r>
              <a:rPr lang="ja-JP" altLang="en-US" sz="2400" b="1" dirty="0"/>
              <a:t>年間）がある時</a:t>
            </a:r>
          </a:p>
        </p:txBody>
      </p:sp>
      <p:sp>
        <p:nvSpPr>
          <p:cNvPr id="2053" name="正方形/長方形 1"/>
          <p:cNvSpPr>
            <a:spLocks noChangeArrowheads="1"/>
          </p:cNvSpPr>
          <p:nvPr/>
        </p:nvSpPr>
        <p:spPr bwMode="auto">
          <a:xfrm>
            <a:off x="2022475" y="6330950"/>
            <a:ext cx="5267325" cy="3698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>
                <a:solidFill>
                  <a:srgbClr val="FF0000"/>
                </a:solidFill>
                <a:latin typeface="Arial" charset="0"/>
              </a:rPr>
              <a:t>↑ 開示すべき内容が過去</a:t>
            </a:r>
            <a:r>
              <a:rPr lang="en-US" altLang="ja-JP" b="1">
                <a:solidFill>
                  <a:srgbClr val="FF0000"/>
                </a:solidFill>
                <a:latin typeface="Arial" charset="0"/>
              </a:rPr>
              <a:t>3</a:t>
            </a:r>
            <a:r>
              <a:rPr lang="ja-JP" altLang="en-US" b="1">
                <a:solidFill>
                  <a:srgbClr val="FF0000"/>
                </a:solidFill>
                <a:latin typeface="Arial" charset="0"/>
              </a:rPr>
              <a:t>年間にある項目のみ記載</a:t>
            </a:r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834188" y="4048125"/>
            <a:ext cx="4795837" cy="176688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（記載例）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発表者全員、過去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年間を一括して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05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講演料：　平安製薬、縄文製薬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原稿料：　平安製薬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奨学寄付金：　鎌倉製薬、室町製薬　</a:t>
            </a:r>
            <a:endParaRPr lang="ja-JP" altLang="en-US" sz="2400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962650" y="5803900"/>
            <a:ext cx="820738" cy="52705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302</Words>
  <Application>Microsoft Office PowerPoint</Application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Times New Roman</vt:lpstr>
      <vt:lpstr>Office テーマ</vt:lpstr>
      <vt:lpstr>第29回日本病院総合診療医学会学術総会 ＣＯ Ｉ 開示あり 　 発表者名：　◎福岡史郎　（◎代表者）、東京一郎、京都次郎、大阪三郎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Seitaro Fujishima</cp:lastModifiedBy>
  <cp:revision>35</cp:revision>
  <cp:lastPrinted>2017-06-05T10:28:57Z</cp:lastPrinted>
  <dcterms:created xsi:type="dcterms:W3CDTF">2015-03-14T19:59:31Z</dcterms:created>
  <dcterms:modified xsi:type="dcterms:W3CDTF">2024-08-22T03:57:05Z</dcterms:modified>
</cp:coreProperties>
</file>